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2" r:id="rId9"/>
    <p:sldId id="265" r:id="rId10"/>
    <p:sldId id="273" r:id="rId11"/>
    <p:sldId id="263" r:id="rId12"/>
    <p:sldId id="274" r:id="rId13"/>
    <p:sldId id="264" r:id="rId14"/>
    <p:sldId id="266" r:id="rId15"/>
    <p:sldId id="270" r:id="rId16"/>
    <p:sldId id="271" r:id="rId17"/>
    <p:sldId id="272" r:id="rId18"/>
    <p:sldId id="267" r:id="rId19"/>
  </p:sldIdLst>
  <p:sldSz cx="122412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900" y="-172"/>
      </p:cViewPr>
      <p:guideLst>
        <p:guide orient="horz" pos="2160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27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5B4C9-FE9A-411E-B95E-E8706462CA14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9888" y="685800"/>
            <a:ext cx="611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44F2-839A-4897-AB4F-2AD4E8D608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92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685800"/>
            <a:ext cx="611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44F2-839A-4897-AB4F-2AD4E8D6084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86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8091" y="2130426"/>
            <a:ext cx="1040503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182" y="3886200"/>
            <a:ext cx="856884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15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4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4879" y="274639"/>
            <a:ext cx="275427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060" y="274639"/>
            <a:ext cx="80587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6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9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72" y="4406901"/>
            <a:ext cx="1040503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6972" y="2906713"/>
            <a:ext cx="1040503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702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061" y="1600201"/>
            <a:ext cx="5406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2616" y="1600201"/>
            <a:ext cx="5406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37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60" y="1535113"/>
            <a:ext cx="54086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060" y="2174875"/>
            <a:ext cx="54086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367" y="1535113"/>
            <a:ext cx="54107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367" y="2174875"/>
            <a:ext cx="541078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02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23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14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61" y="273050"/>
            <a:ext cx="40272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974" y="273051"/>
            <a:ext cx="684317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061" y="1435101"/>
            <a:ext cx="40272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817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363" y="4800600"/>
            <a:ext cx="734472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9363" y="612775"/>
            <a:ext cx="734472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9363" y="5367338"/>
            <a:ext cx="734472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23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61" y="274638"/>
            <a:ext cx="110170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61" y="1600201"/>
            <a:ext cx="110170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61" y="6356351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CC36C-362E-429C-8421-3F26A7E44F38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2415" y="6356351"/>
            <a:ext cx="3876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2869" y="6356351"/>
            <a:ext cx="285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46B45-6E59-4492-A088-CD93D2857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ackground Design Images - Free Download on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41213" cy="6879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12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90" y="1335900"/>
            <a:ext cx="3675732" cy="3675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17" y="-99392"/>
            <a:ext cx="1584177" cy="1440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4464422" y="5000476"/>
            <a:ext cx="3096344" cy="505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4392414" y="5044534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By </a:t>
            </a:r>
            <a:r>
              <a:rPr lang="en-US" sz="2400" b="1" dirty="0" err="1" smtClean="0"/>
              <a:t>Parthasarathi</a:t>
            </a:r>
            <a:r>
              <a:rPr lang="en-US" sz="2400" b="1" dirty="0" smtClean="0"/>
              <a:t> Swain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02163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2117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</a:rPr>
              <a:t>What is C++?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4022" y="836712"/>
            <a:ext cx="7128792" cy="554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/>
              <a:t>C++ is a </a:t>
            </a:r>
            <a:r>
              <a:rPr lang="en-US" sz="2000" b="1" dirty="0"/>
              <a:t>high-level programming language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/>
              <a:t>Developed by </a:t>
            </a:r>
            <a:r>
              <a:rPr lang="en-US" sz="2000" b="1" dirty="0" err="1"/>
              <a:t>Bjarne</a:t>
            </a:r>
            <a:r>
              <a:rPr lang="en-US" sz="2000" b="1" dirty="0"/>
              <a:t> </a:t>
            </a:r>
            <a:r>
              <a:rPr lang="en-US" sz="2000" b="1" dirty="0" err="1"/>
              <a:t>Stroustrup</a:t>
            </a:r>
            <a:r>
              <a:rPr lang="en-US" sz="2000" dirty="0"/>
              <a:t> in 1983.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/>
              <a:t>It is </a:t>
            </a:r>
            <a:r>
              <a:rPr lang="en-US" sz="2000" b="1" dirty="0"/>
              <a:t>fast</a:t>
            </a:r>
            <a:r>
              <a:rPr lang="en-US" sz="2000" dirty="0"/>
              <a:t>, </a:t>
            </a:r>
            <a:r>
              <a:rPr lang="en-US" sz="2000" b="1" dirty="0"/>
              <a:t>powerful</a:t>
            </a:r>
            <a:r>
              <a:rPr lang="en-US" sz="2000" dirty="0"/>
              <a:t>, and used in: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000" dirty="0" smtClean="0"/>
              <a:t>Game </a:t>
            </a:r>
            <a:r>
              <a:rPr lang="en-US" sz="2000" dirty="0"/>
              <a:t>development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000" dirty="0" smtClean="0"/>
              <a:t>Operating </a:t>
            </a:r>
            <a:r>
              <a:rPr lang="en-US" sz="2000" dirty="0"/>
              <a:t>systems (like </a:t>
            </a:r>
            <a:r>
              <a:rPr lang="en-US" sz="2000" b="1" dirty="0"/>
              <a:t>Windows</a:t>
            </a:r>
            <a:r>
              <a:rPr lang="en-US" sz="2000" dirty="0"/>
              <a:t>, </a:t>
            </a:r>
            <a:r>
              <a:rPr lang="en-US" sz="2000" b="1" dirty="0"/>
              <a:t>Linux</a:t>
            </a:r>
            <a:r>
              <a:rPr lang="en-US" sz="2000" dirty="0"/>
              <a:t>)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000" dirty="0" smtClean="0"/>
              <a:t>Banking </a:t>
            </a:r>
            <a:r>
              <a:rPr lang="en-US" sz="2000" dirty="0"/>
              <a:t>and financial systems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000" dirty="0" smtClean="0"/>
              <a:t>Robotics </a:t>
            </a:r>
            <a:r>
              <a:rPr lang="en-US" sz="2000" dirty="0"/>
              <a:t>and embedded systems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000" dirty="0" smtClean="0"/>
              <a:t>Real-time </a:t>
            </a:r>
            <a:r>
              <a:rPr lang="en-US" sz="2000" dirty="0"/>
              <a:t>and performance-critical applications</a:t>
            </a:r>
          </a:p>
          <a:p>
            <a:pPr>
              <a:lnSpc>
                <a:spcPct val="200000"/>
              </a:lnSpc>
            </a:pPr>
            <a:endParaRPr lang="en-IN" sz="2000" dirty="0"/>
          </a:p>
        </p:txBody>
      </p:sp>
      <p:sp>
        <p:nvSpPr>
          <p:cNvPr id="9" name="AutoShape 3" descr="data:image/png;base64,iVBORw0KGgoAAAANSUhEUgAAATAAAAEeCAYAAAANXUm1AAAAAXNSR0IArs4c6QAAIABJREFUeF7svQmcHVd1Jn7uUlXvve7WalmWN3nBCxY2eMGAgwEzBgcTCCGRs0w2hoydQPAYkpA/M/Mbmt8wYRIIBhtI7H+2gR/DxB52MEtI7Jjd2GBjLBbjFduypFbv771a7jI5595bVe91S2q1uiW19B60u9Vdr17Vvbe+e5bvfIfB4HXQR2B01PLZ077fnJzpXGGA/yrw+HIGbB1jDMJX/0VZa+lvg9fSjQADU57MAi9/NvRzbawZjj1ALCSkaQfyrAtJzIFx/TWji89qlX9y90T25GdHX9VZuqsbnGkhIzB4IhYySktzDBsdHRU7Nzz3GJNHp+eMPx9EchETjXMtyNMYY80BgC3NQC/0LHsHMDxLeDwcgCGsWaPBmAIYaLC2eFyr/CcM9Daj1d1aqe+lovPQrW/emgJjdqHXMThu8SMwALDFj92C33n11TdFcNppreYqcVyaZVuU4S+wMtrKeHICiEQCE8CYswA4ryyB+gcMLLAFD/eCD+wFMHwU3ONgyNJlALb+eFgAo0EKDoIDaJ2DKjL8bhkoY7X+V6PVbQziO2Ohnhiy05PXD4BswXOx2AMHALbYkduP9/3+uz9xrODNc0Vz6Hfa3fy8tNCbGkOr1vAojgA4Oij0wOzJfdyPjxocuh8j4ADMGUoWQYsAi3kA8xZYDcToeGtotqRgoFUOukjBGG2t0bMAehez8DBY9XlmOl+Zbquf3Dp6Vb4flzQ4dD9HYABg+zlgCz38ze/9RjOS2fqU2/OyzDxbWXY+cHExE3IjE1EDuATGBaBv4gAMfxxMx0LHdymOqwDMgvUWMAGY31AcslUWcf0vOGtgNQEaBwPGajBaqbzIZqxS25i13404+06Dme9DZB5ZP37X7OjoaBV0W4obGJyjHqkcjMaBjsDWW24RW9obol3t1pAtOicZgC2cwyuUZRcrw8/QhkGj2aKvNC9o72ecHoXB6xCMwBwLzF+DC+LXLTDcWNw2wzmj71oVwBkDyTmg14+zaLSCbrcDWikEt0kJ9rsc7D9bbr4uQPx0VTE7Pbnm6fTma65Rpel3CO77SPrIwZa/hLP51r/92kiWzRzP5arz293i5WlhLgcmRqSMm0ImCRcCOMd4FwOtNYVZGOdg7ADClnAaFnyqnhhY7UmoAMyDmHPwQQgJ1iBQabBG0e/AWlBKQSOOII4imlf8UqrQKk+71upZye2DrUR8nJvibpkWDz5219TuW2+9Si/4QgcH7nEEBgB2gIvj6ptuimBibUuObDzeWHuRZfISZeBkxqKzgPPTlbYgRQQyimmxW2OAAvK4k6PLyNgAwA5wDhb79oUBWC+IGYOuI8bABBlROJ9GaeAMLTEHaCERg8AGpkBrbIqBuZ+DehiM2saL/A4ZiUe7zTXjN19z0cAaW+wE9pJdDuAsR+NbrWVbr7+1cUJzw0bDo1M7WfFsEPHLLBOX54WJ4rjBkkYLssK5GpEQtDO73dsAWmMIYuR8DCywQ7KCnPMegvjhEgKszd3bEbxwqhhwaCSxt8YMza9Wfm4BIJIShJTkVlqyyHIoigw4qIyDecjm6SeZgO9wLn4kebp9/bnNzuhllyGQDV77OQIDC2w/BywcfvVNd0e2mDw1aa65Aix/7UwnPQWEXC+ieFhrw6SQtJALiofgIgdyQXDAjTWgNYaK0QqbnzaxyMsavG0/RqCPJOHfacHQH+puvadVkIXlLDLBOegCNyMLjaRBwGa1oT8b47KVgnkLzWpQWoMQzDKweZ62pznYByMO30q4/viQGP7xu/7webv349IHh/oRGADYfiwFZNDvXveF9cw2TlYyOnO6q54n4saFUdI4J1dmFeNcCiHIosIFLjjGuhDAHBGS/kOAVVldge7oQsOD18EcgfkBDHlg8yULGbEsiOqC84fWmMHAPoM4SsBoQ1+0IeFxZH0p2rhw3jWCGn2gAVXkuCYmrS6ezLLO/YmUd42MxPdGRfYw66qx9/zJFe2DOQ4r+bMGT82+Z49dfdPdco1MG0XOVxmtzy+0uajg4rmZgudZLtczGQOXES1WR4qw5c+YXncrmuiOQKRVH8inbRvdSfz1gEKx75lY4iP2D8AsoH2FsS5KwihX2kWxLyYoNIAgxRm6j/g7AF0UtJGFRI21eAbnhiKjH4mwaWcWkiS6p9kQ37aquJsL8X1u4ke52T27fvwVxejovGi6xCOxck83ALB9zB3VLW788jFSDG8uLH92odnvpMqclWpoNoeGm8aCyPMCkJMqaDQ1cAqUuPiK+x8HwzhoXOggiHNE+zi6lvQVmGArdyGtxCtHhy683I/ObeyxwPw89t5fnaXvLbLwdm+hkaMZYpt0Wgqe0QuBD610dDWRjgFgU7C6o3UxGwt7W5Pbf4qtumckWr1r9JqLBvWVe1lcAwCbf3DYDTfcFj/RXLfBAjt1OtMv1AbOtsBOFkI+2wBbixGsKI4BA7sYnI8jQZYXlps4wiOSIx17iKiOCF4MKY8CLGAGy1EmhfWAtxIRYIVfM6uRVG1ZuogxsBD/QtCpu5P1uFg9dlnFxjxEeeIFeoq9FBmKIoSSJQIxHyejFLU2zJqfCtA/aTXkg1YX39Ld9Psbm6t+9sDah7NbrxpQL/qX3ADAaiOC1hZsviPO2nrIDLWOzwv2zEzDxYVmrygsO1Vr25RRRBkmjHVRsBa/sLREokXlXEK3kxNNlcpS0AJDqwuBDMELQQwtNLK+QFc79QoHhJV2+Q7A3CNgS6AKG4+fwx4Aq4OZD+yXN91fO+kzzKVhR3ECx/H3tZYu4I9JHUfNQBqGxviYKfJmzKe4KW5nOr+zGfG7jTJP8U46/p4/uQItsgFx0I/7AMCqp469+b23NMTIxuOstWfzaPiKqSy/eKqrzm6NrB6ywKIizxnSIZCwSBnGLCVKRFjKbnmSZoEL1JdxLU51dvhvchYpGuxsswrsVtrjfyRcb102J4CTxwbMIJIVXQetvVUCzQW0UOMakjYu6xwyz47EQSvAn1ZyAUWRIohZbpRJhO3GHJ5KuL0XjP5nqdNvNndf/sAgLlZ7aI+EZXig93Dd9bevkQ04kTeGzjRKnJdpc0FuzOkF8E0FF2t5FJErgJwezCxi+YjkjAK3QJko5xC6r9quXvtLUDaoRV38AzLYTA90/hb//robWHMbnU1GmwwRI8r42P7OVcg4O7CiDc5nopFL5tI9aH35MiXKbuKaUlirBJEADDF0dZHtEkI8Ijh7QEjxzciqhy3LHv/z33vJk+wol+05ai0wrFs88YkTYzPSWcULeSaw6GKQyQXWymcXhm3pYK1iJEE2E8hUTgAmaffEdW3I7RMYjPe8oLDb2tItqWCNImH0PJAz6WJlWDvHnHTL/j4Wi39gB+/sHYH+5V+fCQdgIRXjJ3ovA1iRYt125qwti5Y3fvn8NG1wJJkUNjpcG249uWAD/sUViqNOCVIxijwj5j9nfBcw+K7g9j4p4G6Wzt4lIzPZ3D7RHT1KVS+OWgAb/eDtwylkxynWvFhD9FLNostTBatBxC0RNWOFdj3yG4SFTtqmNdeIE9qNsXQEC3YFKkowDMg7t4CWIAKYl2VxIXzKQVK8i0CPwAw5QRY0lhFRnGxAZj0U0OqSLO6FU73H17yZyP6j6wDmfqZYlw0pHYx9uoRO4AK6kINTs8D1QcRXVwgOwm+WVGqG77OAZFid5zprNOVkQ8K2qJj6QsT0Xc2m+cnob1+x62iMjR1VADY6eruEdd2WbrTO0iLZokE8Oy/02YXlz9AsOlkbIS2THESE9hEwhl8atHXlQBS4pzh9VVLinI0qCla6kuR5hH03BOz9buscB7K+QpD/UDzAR/tnumyjQ65yCyk3n4WMTg31ekDOnRfJMh7KfPa5bol5C91b5ZxRaocsLtzgkEuGwX1abwRmErQFyBWCmykE0+NCp4+2kvhHzYg/oPLsXmbsjzvZzI4br70yW8jVHwnHHB0AZi277n2fWh01121gkTgRDHux4dHFAOLZqdLrlOENw1BbUDragyWuteN0gQIpcddENrUFjQFXKtxFxr0PwWN8zMcxQtyeXMbSXXS0sJ7aOy+iV4HfkbCcVtI9eLqEBx5ngfmNaA6ILeQxCdw/Hz+juXcxrgCRIVqKLmUZZqOsZAgthIi+BSHQLnObJRKguZAAHK04JMhiplJBxAwkEsYlg0eENfdoq+60zNwP7YkdU6tXTf3D6y5LV9KMLOZaFzIziznv4fQeNjp6u9h1TOcSmYy8UMaNF+aKn2MMO9YAj7NCIVWaiSghFQEsD9EFuofoCmpcLRChTIoFyLBgF3drEYOMEn+PLpdkjPK0CJdZrO+1xAojZAtUimrY6ZEZBMEO8nrxAXoaeDdfFYD52JQHMUd27c8wzne5lTUXOGXORa2iXzUua51p45ME1Weg1YUrLY5ickOzPKXaWfQAmq0GqKIgYBNcQJZ2DTOFaiUyl0zfz012t+1Of4ML9s2Rse/87EgXUTyiAexNN9y2IYnjZxiRXGC4vMiAfKYCtrlQsFZblgBgWQ+Whrj6NXQTSe6Gso0OWIJrEeIXWBhEzgGqqdJm6x4CDLg6TldFZMWYl1vEjonvox1e/dPxxihGdhgDmGd8uFvtWy0rF3gDgFU0Ft5jdVVxzMUBWKjB8FVkFA9zSZw6Ox+Hk2DPJ3KsYWRp4aWgCADyDUnpAjOTuK4Yyvhw4h+ilwBMuky4xc1TQSLseMTs9sTqR/O0/T2t0u+ua6rvAZc7R685MjsmHXEAhnGu9Nj2iIHWsRrMMxWLnqcZeymLG6cYK9fmmkUFitJZV8cWoU4Xuo1oQdFj6sipWMuGi4cjLJH4IAcmJAVUNTGowy7s4lpC4LGoQoBCdz7T2ANg+Ft0AZDU6nZbB5C1RX2Q7ZC5HxeWg0v6u4cLr8/9vmKru3euWOvRc7xcltFbSCU697qRiwUwt5LczuQ6GoVomIs7OElqtymQA4mxLlwPIqK1VmAsjGotPfPCs8aIZkHJIqrjIFcTayxRmz8WDCJudYNDlndnHzcquzeJ5T9bC9tsBo9NTD++u/3AUHEkiSkecQD2phtuWxXHyXOYMb9ko+bzMg2ntTO9Nmo0BIiEG4u5HufkeV50FWoNcawAZH2ug1+O/sH2D3FZ4lbRI8oAR5nj8i5kSWZ1j78DgGU0v+qB5R4Lo8ZGq2XiShML31cDrXkBjICtN8631Phbc74Wceq9Le0QldoDMXVRMTCC+L1fZ1h5fYf1xkGp1qjWsdKdt1wr5dz03p+LweIX+QiWGaXAqg63erew+ptMF3dI1fmSZfnY9W+5qruIAT0s33JEANjo6CjPN710Y2bUeVGz9awiV+eneXEByHijBbHKcCFxt8J6RFeHGG7bGfFhcQRGlrc3SitkTxGPYIX0/r2+OsPP9c+rlvmyD35/+n9PIFbeQGWBVVUEzhqrQLn3Qa0SFb3WW3X84n8fgt4LenKCBVUC8r5G1wXO58ecfb13QVe0h4PmA7m5n9d/VG3LKTc/F76o1paj3YakgQFmsLZSF4yZ7WDNIxzUtjjidzWk+N7DQ09su3XrVkyzL+MOeiDjtLD3LudMLewKDuCo0VseiLOd20cmtN7UkMm5QsJLmYjPL4w9tZupdUxGwISTulEGQNMiDwTCAF4BwKqdrn5JK3t2q7Zh3l6sBbK8q7THx6xOEdjTiPSBEz1P3nqjPy3uZ3qrL+HZG823vMIaMLtkYu+GEa6+fy5JNWQFvsq7K6+/2kYQvkiQkbAZuYcuestA5dyomYSbb0bMflVwfScz6indNLvf89srV39sZQPYh79+bJqa82by7FeAixfGcePUolARUmUUMB6hUiYTkBfIq3GxBYwzhF2rbnFVNIfwDLrFvV9WwOH0MCCHjRZ4/SGtg9beAcyVt/j39llyZdVBiPY5xKlZaQf2c2URu4TIXDOpIv4Gt74syg6XUlOaqE+La1rrXisfwKo7o9ny1qcL8Lu5d64lrgVlmc4thyKPwYy1Iv4gM9ktLO/c+a5rX7PtcFq6+3MtKw7AUMq51ZkZ6vLiEhnFz4uj5KKsUGdYYJtkFA1TLtBzZ5DqgCoQhfacnNBxuaxRrLuP3mIojYgQyF5xQ+SNrXpxcq+rUelgzX9vPcDXB17OsPI7vmeJV+7m/iy9PR9bAZizHgKAVVDcb2HV76M3END/Kf1wvjRXfHDPUllgvQAWNlyX1QzOpEsSEVEWNzVT4FcmbDHDwfzY6vxHRZY9ICG/08b5gzde+5vTB/duDuzTVsrTyUZHLXu8+U/HxU1xouDyFAXmFUxEz5ciOht3HKoiowZ9zspCngyR/zAN7Q2R+WyREER3A+EOrGLY7kFdkS9fxzcP4ci3A/M4N8/NVYmFOjnTH+8H0e34Pre2HGqypcijswTnd/b2NDfz/X7PUaWVNr97A7CgglLa3rSYnZATUn0ohWUK0HkHJCbErZ40efoYZ/AZa+FbxvIHIUme/uAbXtJeCYXiK+Lp3Lr1FrHlynb01PSm13IevYpxebllUcswnhgrRJw0iZeFdIdcKSrBwAYa9PLuDZIA0S0iDa8eCkDlhFQPe1jSKxfAXGMK96q4XHOn27nOva8qrFv/YwXu7pyu9nM5XvRJXgyyIpH2AlC9qqF+DTRjfVi1p2Nd6fTKey0EwKrt2LkUqPxaZBmMjAwRkGXdWYilQOqPtSrX1qg20/oHBuyXLbOfMI1Hf3zzNdegXOxh/VqeFbiEt/ymv/jk6TpKzlcierEx0TkgxOkyik5Eqqk3jKmsxzFtkN9l6N/EnkfmPIktOckSAq4gKtevlOmtr75Hedke0iUconlPFQBsLsj0TnkdwHr/0m+xBADztupyWF0BcEMtQ2iAUo+vBXTqK81ym1ItIlab33r/x3oOeKUCWNiAqx2q/ptKh66KgLrCciRnFyhh7XmOjqyNstY5xgPxQZmwYH9mVPZDq/O7Ep3fWZj0oZv/v6umlnu9Lvb8hyWAvemG25I2k+uZUqfGABcYJi+1TP685VETRCSFjEERkQ/dRqxJdLfhqv9dY1EEMFWgNeYYzMiuxxf+bW5wu1r89YFcyXWKIaC7TwALW3WVnK/BSO9oBPYc4cQyrxyn2lAvyPLXEgQGa/y7cJV1oKoH6Ou/r9xRH3ZY7JNzGLyvZwpK3l4FZvUUDvYhjSMJ7U6bqk2SOHZaGEZhF3Hq50C1m9h4RKcp6Px+rrMvKlD36SL/kRGdR9PNjfRwk7Ve5mW4uFm+7qYvbuqkcJlS9j9JGW9mXK61FiIRJ4xLDMxLyLV1tAgRUY0YARMAFKjjhbr0PhGDzWORJY+7DumTl9m1Xgujv0ymksRZ3D0cDu+qy8VU17OXKd+rEoOLh2ECoIoXurPujeqw2HFwuTMvCFhae71Z1TkMppp66p4ArBeSV6YLue8xrUV0aU/3rH+cO3weuAApnRgBtv3Li4wY/Y7h7zKWVnW1Vu2MqWyMg/5Mg/Mb1BB/6ubDrCTpsAKw333XF04xrHiVlvE5Mkq2xDI+Fxgb4oxH1G+RlCLQa0fLC2vGXIefAEW0u1JTUVd7RlNCdxicBZdWno+96ACsTks/rIZm32t2viPKQH7/H+v3Wf8b3nOfIxky8uWoeaUOz8R3754/xL64i3bz4CylfqicC8O9Fma4jn67s6KDlFUFHnoXf42H/zvxrkMuupSyxvI2mjI/z9xp2VG9JY48Ne9VYE0GYFLLUN9aqcdUN7+XW9gmgX31b9525b8cLnd/yJ/S33r3l4YYFycU1h7LrLkgYvDrloszuEzWJ40mZRRx8KXEmJYhigRiFLqRGLinjCMykKlQNtSNuceQmoridKFuPW22AcAqMztMBFEBKJu5IFvlcJm/vVyHb6YbxoZMUg8IPixYNtv1O28oXcexxDpRl8HFDcGH0nHToN6GXpMv6An1+JR1/3Luz+U+ETDFef3lxoLWAc2UQSkjvAefhQys81L80d0PabMFMNrranY30QtgK2Aa9zrD9T/Wk1HVtlJu7lhXibW8WAiOX75dKbqWUsZUe4nHkiILCRIUVCCOYGbyHFSaaa71g2Ds7Yw3PmU6szuzfGr7x/7sN3YcylE85AD2u+//1zOMyv99ZuyVnIlntZI4ZlxwzjnDwlaysIgaUelvueiFsxZor+3RdJqbVaQ/95fVlBK/DswcLWAugC1rreJ+znxo0bWgJrjMFaRjCh0zUGjBUiYWSNmTLFVcrJw00ACU0j4Z4n7GInf8O6oioOIB7tJx0qB4CWZ5ObkgtQ2hLOWp6ihrfJSSoU8FyoKBKvCcuDFhIwtFGWRkjjcbLUI0lXUh4QYkdyCG10BsPnrAELsEMCEgyzHOiYAq/I41f+Y4ZDaxOD/Mcn/Ls/2cjkN6eLiffqiaa0OHy/QbdK3UqpbycJtGKfvkVISRcmEwwI+RGsYhbc8aUyglDMyodPZzNk8//pH/8SufPZQDcUgA7A0fvGUY8rUnqUbrZbliL0yVPkvK6GQhxBqSFCQlCA64OwS+kUYAI0vBW1e1/GBIk5fwEwK8oRzF2cy9HmIJYGHBV0xm54C4/zqpm6V2kZZmyvcKaEhapOyr23FRUx3dA1IuUM5iRaqJs1+YiyF6iwYBRUpJYEFKHKjJgdlbDx6kFErzNDcaNnes3FjiC7PCBFqRJJCkhIvgFJOhDDJlxxzAoCwR1xlwrw2PAEUxG+T3+ayzs77JbCAgRpWQenKZPrXvGssHfIWWEYXVSPFN//TWk1IVgM23ZntJvlWSqtq4XbDFP4M+Rob0Stxo8izDCXBq6Fo9rorsQZN1vh9H5stcpT+4+b/88valWdkLP8tBAzBsotF4LG0MD514olb6GUWhzhONkVcbkBdmmkVRkpCFYGmReykb5wM6Pa1SWxw3c7fIHROpztYOCglhAHrNardrVbdc08F0VpjnHlUAFrS6Dj8Aq1sP81pkGP/yPSpxI6C+qb5jOIo24o8IHoEXJz1vDo9B8TzqYUigRTDuXS/noyOAoRXn4ioLD+EjGJKmFYYDvBWIIxvHMQEkUl4cyAFEyLL0yqP4CQ5s6fkhcCWNeCxwJe4yJnGEU8utA1NfqK+c+RXeCb3MMFc3VKqaBL9k7kYS1nC9DGtuB60yBkrJGkZrAS1mIR3PkvTykKqE31VWqLw7wUF9CgC+EfPGA0y3H48SPXWwZK0PGoBdPfrZFqxTmyI+8u8LY1/V7qpzosZQEsVNwWTsW184nSO0WXER+2iIW5QY+/ItECyLPIBp6mztJURcJGQeYmYFZ3X3ot9lPPwBrLR46q5boI/473Vg0whgnEPSSCDtpsQBiuPIxbdI18wFbmmT8GNM4y4kFEVB4NRsNulnjDUhNaWMoYSs7n5Yp8HKI0sPrTitQSln7eHfyErT6Mo6Ggw+LHgcxd2o8atwIn9ojRlL7i3GbpwR5kQm6QEOnL8at6/++3C/C3LFF24MHLQj6wDmrDBXLjSfvNGc8Em98L0srQtB/QAHrjmNNc4qp+eRqlxQ3rqAQmXUXhBVi9GoT2dnFdfqZw3J7wad/n0s83tuvPZKbDKy7K9lBTAUF+xu2jU0MSPPLYx8roHoBXGjcTYT8iRt2WrGBeMcO13HpPvtsosus+iyiLiFuop6/E4WFKmbSg9g2M0FhQidO+IQLIxZ3635+r1wULDEKtuqciHdSao6yWWfhQV+QD+AUeIiWErBVfLjEMAeVxg+8C6GhO5XNS6EYwgQFNjFgK2jmZC76M9HFloIsltn/eDwYPod1zQJ7i3SQA0gFiw9BFaq4PO6aSh/BPTlAdcYUNo4cCNLUROgBf4fZS/JSAwikS4B4JRvy5mvQe6yLv8Fzur+H9ZvgbkgQHWf9cqDOoAFccbe6QpOp7ekaemH7lpus8AnT6HAIvHFDTX7de6+o2Rgly6mTYcZ2F2k7Z+Cye9piuIbhqf3JFwua5ORZZlBay172199fk2niE7oWLHFgn6eMex5wMRFMk5izHrg6sddHWEKlSKUciqpqHpaKpYSgOExDsD8XlO1aHdV9l7XyU1Lxefq5/hUQYNeN7JCvblcsOUqltn/Rdv/jn4XsgfcfPqc2rX5tm/uCXYxsVCZ4BKTPk6mXecloi+gVRThJsFMnmeaY3smfCfF0mSHc55iNBdDYhxAM2DYBacgKXdnCeLPc9QCrTZoOruPAcDWT7G1hpoLMGuRWdlkjEWYM1aGMSMTZnkkLJfCIO9PG1AGEwwR3QKm/vFnAj4f/6oDWKDB7okTtlKZ+CGA379eA1C7h9qXzBG6hZ/dMzF3v6mFVWoAZq2ASEbk2mdF7pqPSHQnOYUQcANCS4PjGsOPQJZAkeKqeUiY4ttCwDcEs9/XOv1pIsz4criVSw9g/7Z9jt5xh5h4IL+wsPwVHS1eZ7jcIHiUxJHgGExG05N2UEqBo+mPMRF0FzybPmQFy6wI7ghVSp16LPr0etmX3T/h/ZmV6sGvhzcXctuLNCsOHJv2eYY9gRctTs/zwYA2OtcIYKjKgRYWWk2B5IvfVZFDHAmQuLNqRUxtHNc8TfFnKzlTYHXbWltgbp1zbozSj1prtyeRnS7yAtGuDdbu4oyPA7AuYpi1fIoJSDl3KRBjDLMISEavjiKRxFHMVZ6vtYwdI4U8hnHGi6JYlxfZSZzztZbJhuENrmVTap40CuCtLM3JjYkTbHThMqAIqGEsyAUNQlg+S90PYM6N9Buhl3Le52AfpgdU8dx57CkCLeevuJd/Kubs0PPfHNmtxvWiTBLXvEapnNx9JLxizBLpNZlSkOa5z2a7/hJUXVkUVqdd3YzsrGT6n3jR/ihPzTdueNsrxpa6QHwhT/KCphBVUZ9edeEmGcVnWSsvyQw/z3D+TIibpwOTCYUwqHlnKFmg3LdrqOGjXW6svSVVS+uGbEkArQBgFa+r9zbC8Y5iUb9894/5XJ6eAmbzo0MQAAAgAElEQVRvlB2OEBbcxn1NCu6OwZrNc6zJRfcRQFLFgkEgM8YUueSgBTMZWDVjVDHLASbiSO5gjO/kYHdaY8eMhUng0OUgjSqKNjDbTYTIi6KDvSaUEDbVushFxLSIIpt1dSESXgXY/MUWhY5jbkXSWA1pdyqJIE6klAmaeFrncVZkQxETsbFCWhkLHTVXWR6vs8A35Fm+ARhsFIxtBCFGAGDYGBgGzprGgNDaghRR6fqGZ9cZnt7V7rM/Dl/7el+zG2DJhT1cDMz9rv9JmO9M+3roQ7bfZaoxw+tMZgQw8pkw1shdm8ECBx+TRBgMwyvBTAp+GWu5KrTkZnss4EFuuj8wurhLdbff3YiSx5dK1npf97LPkRy96bOtKdNaqyw/KdewhVlxIZfy0tzASRr4auFFBYlPinETH2wuA6g+qBjcl8rFqRQJ0OXDlhmh0TsZwmVRb2Bsu1upGPVhcufeYm+gvz75Ffc77HCHI4jNNylzKRUuFY4BcKwJ5YIVgrOCMas52DYDOwFW7+BgpxmoKbB6LO20p61VExvWrdlujd4BebpLaTuuNqyduv6qS7DH4EEZDgxB3Hrrrfy7Y61VKhpZY6NkXZFmG7WF44y1x4GMVgFja61lGzgTG621a5Uyq4SIhoFz3CwjsJxbG/SS/Rrwvus+F/WKOaDKAO8pFzzfhFW+yJ4ssGC1YVgHm9QwDB34hAquAqQ4edkqzEgigPmSJXTr0e7GbVIXBcWnJbOKM7Ndq/x73Sz/ehI37x1qsYfVEw/vfPqcuH0g9ZUHDGB/9IHPbwaWPFez+Fe6BTxXMXlKMrSaFdowuhl09dBl9A1jEb2REYwxFqxb1Ao7EbtgsOvQg46Po0cQmNVECNFDcGFZDPT7Hafs7FLtSpUES9iTem8ztDNzLoUztcPPtBB8Cc585NbDYW3Xs2eBTFoHMOqmxAHytE19LYdbLUgSMQFGT83OTKWcw8ONSNwfReIulWePFp3J7Z3W5rGJtQ8buBVgy5Zt9u1vf7vfC0Lw7FDduaUpesc73vFvs/92eOCcW+mCTh9rrWKKb7KJ3MJlssXw6JxCwRnKio2aiVXGQsNYLqiVna+wCBthMMPxIfPb3qG6uQP83GpdVxp21SlDrKz/Q9xa39tHu3AN5xqyLKWML/VCRYl25OBRkJ9CA/QVyvXouUXNMcpaMkocYQYb42VJo2lVYWyaZu3hhvh2gxVfiDrbvzgzO/HozaPXdBY7EIsCsD9+95eGtCw2xkPDZ+UKLlOaXaKYOLmwcp1hcoijEqpnyEtk81IGkQGXcdXdGtOwRFqk3LmXvXUM4ABg9WwKCRVWucdajVfdLKgT9cKt9e839WxNHcBC9MyXrvS4sIsd3r731VZNpYrae0x/67IqpufA2N0N/tcBL1EMAjcHR4jGlRWS2ylQ2QRT+VgU8e1RFG+zTDw0054eA2DTzSSaTGK5OzJZ+9HHHk3/YfR1GIg/KBbWUozm1TfdFK2RxzVaZtVqHUWrjeGrM2PXGs1OtMyeqq09zli2SQNaaGyNAbbWMr6KwhXIXaNMa6ij9fWdfRSc+R6OPQ+Qf3NfnImOX1SmNsxx72jN40/0zFr948utufRWqgtx6y+srvpnhZ+RnoKBe7fiiFZBdpUL+1ACzpd3EWBRHTK2gnMgRmxXdCWJ3iJBGQZKk1qy5kqNxbb7ZAs6PxY2/3Js1H0Nbh6BqftmR0dHHS9mga/9AjCUuSlUcoyNo7M58HNlxM81Gl5gLDsb6YdIb0ClCEp70wIBNB8B+Ui4YEQUU7ZR+eArpuSpAzaysimjWJFTg63lGPR+EEtoC132av0b3Lbax/zpt8D8lIbaPnpPb5o9WGPV7tUDo3OGdc8DON9S94oOZG/7tm4hduGTpA7sfdYIM7W0TjwPxz8NCPwYhCeJIMeDM5ybXDDbZgymGbO7IrAPcVs8KW3+lLDmKW7gp0LEj8H2l4yPjtZkGxa4UFbAYWz09ttF/pNsgzJwkuFig9J8k2LRJgXsOAA4g1l+BhdRwzDe0pa1CsaFtZwhbQdjsxTeqK0NWnXU7DiQgENM1X2nNRIUTsIbA88q1HjWPIWwGivE6V091YoJ21Q9EB/iW+Go2ntrqNUfpw+kbDd/8wFVfUOsjqG8DRTEwMdEEDpDTgvUh3NccwnKABOAER2HUMBtrIBqMeheRtRUJysMuGoaASZPIbKpSVg6ZYvsa5zz70XR8P0A9oGOnH3q5mtetmD9sYUDmLXs6pvvWc+y9EVayF+zTFxuGVtFYjVY9kPI6w1y39CVbrAno1hNYXggKnO2bmv0Tlz/HrS34GslIbPnW+uPgc29quoTA5D1WkLV3/vNcdqJSsWLXhCrd7CimjysKPDKg5TL4BgUVaBRDQDBP45BEX3AQiQxk+hkUTC1rbIMVJ4SkTeOTZpEMNGI2SOgi21Gdb8ndXGn5snP/vyalwWN8xVjXS0hWBKoTf5kfIPtihdZFl0xNLJ6Y2bk5o6Ck2YNDCnMwXIJCWbHfaMPSjQRdwwbxSLFR7nKA7Im3BfGgJTVnp2O5FsvJIDEErLwMI5dEafrMSpqgBxevvlIiLmWQEMbnPMGwqYaNttwTH/t7vzjNj9o7QnMwu+R64VfAbLIYvPg3LvmWdlZvl6QhJ5EeLe7zlA7g+OjAVDtQqWQpV2IRTzTTFoPM5N+hBf6n95/3Yu+v9A1sE8AG739dpk9oFd3RfPZmU0uSQ2/TDNxJghxLGMQMeYMcdezOjwjZU9iN6v+xvcUUJz/Yvf0vO3zkvfpB+37DOXq6q2f9ATLavG5MwX7sALlAMDhHuYCMi5PfGQw8YzAj6x45Dgh0xljDSKSXh7buyAYIdTOXcQHTDA7K63ZLZl5QkDxoBR2G5f8fmPMmFXZBIfdYxMw0VkJssALXayLOQ4TAu/4hzuS6fGpDVrw4xrDq5sKxKmphi1dA2dZEW8GITdZpdcy1JzDbu0cKw6wUgDXNG7RLm6LwKWKouqaLRDMsNzGVS1g7BFnmqCHmtPWguylgmzwE/zd1Lon9WTP6c+eiBuIqt5bCJvpwgBsMaPmurBXEIQWVhW8oDVfPp6ePNzzMe6PdVXgkFxzQI3/1RTvRjeTWa7Aitki6zzGQX29JbPbmzz7jsnbO/eVrdzrszx6yy0xzKw5JtPNC2ZzfllmxYsK0XiWYbJhMZUaAu/MgvTtm0JspoSAGoAtbigP3bvKjjg+Qhoc3EC0rYsezt0tQzedOoj13gsVrGPUj/hwbrGju40PC37lWM7jd3bK4FqTcTCzDMwuyeBnibQPxxx+zDn8pKmLn+qRpx4Zveqq/NCN2OH/yQhob/3QbRutSE6d4vIZQjTOYJyfUaTZaWD5Js6jdRyiprGMYwgHZwY3FEw64QQhI53UOajczYVJQh4c5w9DAEF7q94Qbr4yH7fTOmAoraoa6DkWUL1EyFmGwSvog8IlHXz6lHBZ9GNIeATgDX/2v+/3bPuTa7W6VASwCnjQRccwOFIKcyLBRpB/uyHhywL03cqkP73hTa/I98Qf2zuA/c0X1ykbPcfw5jUTHfX8rmIni8YIWJJgwUfPk0tD/MCbu8H+cpvIylS9dICEKWHMhOIdoeHv7ptypM7n61k0LswZ9l0XYK/LGddtysDfwYchy3OI4xY0GkNgDIcsU1AUWDKDJFNcIAYK1bGJNLuaif1pDOqrTKd3a5ve3xqZGYDWATy6f/xXXzpWmOIZmicXFDz5OW3lxZnix1uS/41QlKi0wo0uiEcXSUkVAFmWUZat0WhQ2ADdTKzNRFItCRP0KV6ETc5ZL8EqD81R6iBWU5oo43JzPZKDGRPYG1DUM5plDI68lcqTqTeZKWHbA7gPI0ISRVBkXSi67dnhiH8nAv2PjZndnxo75unxPXkS817X6Kjls0NfbooR+dLCwKu7OXuplY3jrEhaGKTHoCcF6Wu+vDOfA1OrcqYWWyd3AGtySd5aAhiZutjtGBca1oV5mPI6ZfWNikSQCbTIgHYUjXK38bWWFMYKLgay1jWNp2BYEoMlMhx0oUEjgAmGeljTnKunrS22SabvS6S9H7h+KOZsV6F2Tbd+9r326OjonLKdJRmEo+AkmJga5umwilavKbjczKw4U2n+HM2iLYaJ0wvDjjHIK2PcyzA7YQFSz/Adrpw6hktWUWkNSRM5mkH1JIS6zN5UU1XO1BuIqJOw5z5DBwe6Fh5qqRZKdWXefaaT1K1Gnyhxjwa9nIsuIM9zsIoK0hToYiKy+lsJM18yrPjs9sntT986Ote7mPca3/q3nx5pz8jzmUhea0BeWVixWchGjKoRruuvu6jg4Zd+f833d9ZXv42ycp6IOoBRCSHdWx+AeagKTgC1cScXwpWsOE6ZV0L1O5JnuHkRIGfdobuIpRsW5WG0wahYJoHNcmN2ca4f4qB/GElzL7f6h6o99egTJ05PHQj5b+XMwsG90j/+8JeGklweU9jkzMxEz1LAn1UY+0wD/ATD+HoGvIlL2hlQrnlMKCR3ag2on2aowBn/RgXyJVWBdLTo1WuVV5ZX5RLWwKweg68NRz0psFyjtFAA64nwlm+qo0MgpYf7p5pwKtEktj/mUQQHqhixEpiNqB5XGPWkBP09YzofA9b51l+9+fKH++91vmtkf3jjl06x1v5RZqLLDYvPSlrDzjnCnacktaBWFmYqfI4EU6Q+24Dt26nkZY6TtVxDvfTn7XEhXSGOt8LqLqSfEAJqr8Vfq9kkm9S7mlUmhoEuO1pTnp4Wu85z0HlmTZ7akUSOrW41f2rz2a9ZlX0tyWa+u2voqZ1He0B+6Wd5z2d8699+bUQX5iTF+KWGJy8uNLt4aqZzgoiTJEoSimlTsxisYkc3MmmCFDHMzHQglhHEUoI2WMIVcnF1a6zXYA5BeQIwOmVNeICC3nMfU4K4ZRZldJ/hxqifX1Yfuf4epPONav0YYupbRiAWlHjRU4+pZhfroqVLpOQ5mLw7Jez0VznXf/+h637uk45kVr3mjMzr3/nxzVGj+UKTDL3F8vhMw5NhlLihXQWPRrKaD9iHzaFixzt5wYDIKxnAwk7pHGP3r8DMrxZYbekFiytkm/xCpMVHwO6S5+SCkh4WVSR6uSAM1BY5N8UYt8U9Dc6+O9KIv28y9ZDRnR0q2zW1enpbNnAVDx6EoRRU56So2TH6GGbkGdaK87JCPd8K8Wzg8hRNKsv4fyf3g5QY4vaZQPJEy7pum1RrpT/RVdkl4f4q+oUL2FePaQh/04oqY2lLPy518JoPwOYDtH3VijtPzb0IwAI4oi4dMvhFBEpL0ApjvzGovACVdwtm22NgOv/bFo9/uNtsPnjrW67qViPlf8Ji7Edhczy0dtMVhkdXZax5JYuaa0Ak5NsLJKJisJ4ALJT7hKnA4axZYP6cwbVa+uFd/jOWMO+zJ95rLrtcB2GSEJAtTfpyx/KuY7BKS+1YD/C0MokdqAToSc7U45ypBxJm/yVm6v44yx49/9h/N3nVVUiaGbwO5Qhcd/3ta0wDTgQRPys38HxLvUrFyRbEesv4MOexE+JEvTS0HEhZBTOV4arrkaH5cofzBejdox4s9wBygZh6OACYu2r/3wX4m6Wz7IP3BPhezol0/zBEQ70vJAiRUMa3yDNgkFrQs1/TavenOu3JT3V3zz75hRuvxcqRKpu5dXQ0bhYbN6w9+Zl/pCF6w7SKYhYNMSwLwhQ+oyJNAzHWSBGAeYFBb13UGSuHcrEt1WeTleTdxtIa81YW6kvR1xzNJbdz1puy4irG+cIeluhak8Io7p5Il7DGCKtnE2nvk8z8c5N1vzKV6fs+9MbLZpfqPgbnWdoReMMHP/2MiLUuZsnQL3RzdlGm7GnAEi5FxCiWaTUFpTE2hry++cLtwfJwV1aRVfuvNIRnAj8seAHhPctvgdUsv5rn5qzCMjTf417W76E/+VA3aMJdE+0E6ylJtBTDKZIETrH/q7KGiN2o+Vfk07MqnfzB1NjOd06M7/rON/76T3b2ANjr/uyWDRL4a2xr9a+CbF1WyBYH2QDgEX1ASSIwXgG1VM7spdvRSetaRFRDtfJemHV0AOaErZ3zhyBuQaAsEMkxu4wjBkQc8c91UHLfgxsQXGqnd0Yd3I023KoOB7stsvquJBJfFcz8KMpmn0zGxNTo6GX7VQ+28kZ35V4x1gF3m+qYRmPN5jS3z9OW/RwXjYuyQq9XGkNhDVfwTJuWD2eVt+seYW9bVUTVWq/S6m91eAulSwEC3BNVF2pcjhHtqdet9Ritql0wxtv7dNf/WQJWmbyorpI2cy+gSW0PDcohhXHDihSS/wUslMDGu+NjO9TErqd2tmfGv6iy/GM//PDbvlIC2OjoLfFTDTirsNHbIBl6ISQjJ0GMfK/YyTsbTWUWAjNmaI2VhcS9nXxC7iREwqrygQXYl8sxAwdwTgQwvGtFtV6otY6yuQVwGgtDNZ5Yh+g6faO2sgM87GZIcUBvmVKfUCq4Vghc+NcuY2Y308U2bvXXE1t8rdWwD8SrxycGJNQDmLCD+FakGcGmzzWmYNXpxvLzuUhe0u7kzymUOU0kQyNcxhy12HzpYEmxoFZw+Dz57lBOpyzo2fvNsFbNG26p9G5CwizQX5c7iF9KvjhLMUT06vyuAGDlE17jv5ZqHzVJcjoOlSqw+gRDUkgINpa+qCclch5tAbnSgCmQzFiYmW3D7l27YGLXzjSbnXzM6vwDJ2jxd/dcCCmd7+rR/32MbsQvyG38PtkcPk00V4ORLVeYjdYFWV1odVRuU2n81hi2oRhbYENMz09GC6YygQ/iKjvAj0IAQzUjvHNUpUTgMnkXQOUQYcZEOrkQktXFchM0eYHTzqGIaoL1ocjvQt5QAUZnlqlcR8I81RD8PmGyf+RF91vvvvbKhw7wUgdvP4Qj8NY///SIGdLPKsyqX8ytvKJbiDOixqqmbDRRPZ7cK1IvzQsSmMSGKehiOjVZpFwwV5RvSDerR46gXvQdQCwE9A9GFrIWYapiXT0ZyR4ChaOUIBjRE++y697XdJw4X1/KUEsMLVQEMOSAkYODCrsaDFPYsw0Kq2Fitg1jk9MwtnsSZqc70JlpQ3dyNwir3nfCsLh+7fGnbScAe/07//FFTCa/YuPWr4nGyAaWDEGqnYQG8lsiuhC8ACdWFl6Oje7rv3xm0gEdWmlOQkcj8bWnXOIQrrb9+Ghn4kqqOqB2YBjbsAoiUtgAENwNODaZUIjX6Dag1j8WWpNGkuulqPMu2nE2hmJGF907OJivx5x/B2Tx0DpYOzZ6zUWL1kLaj9sZHLpMI4DZyvTY9khq481ax8/MFLsEZHIpMLFFoS+JWgcIWthKDuOgFAMNEukYbuFlTNlxBx0Bmlwx74+FzGNliTl7Z7lpFAsFsNJV9AAWuoiRu4w0Ifyf7zrlml8hMdxZYAR1tZKstOjCTHcWxqYmYPf0NEzOdiBLFejcgsk12LQDiS2+tDrWHzM6/4wDsL+87T+AZX9oeHJ21BpuirgJmXI+PA5wJBDAfGlMLctGmceQCUDpDBc1AkkW2EoHMLwxQQCGBby4uCJuveyKs0QJoA1AgdsJAhh2EueCQM11M7a2SGeyCPTjTWnuM9nsbcbmd5sJ+/DxcE86oEUsE6ocgtNiGGbnhqF1PJfnaNZ4uQb2UsPFMy2PWiyKOfYlQADDXgXIVw46W/TwlhUcDsAwtlUBWF1xuKq4LeM/y3ivATjdR9Qsl7q/6M2T8nrCYYHqRqoaToaajB0P4MQVxTgzApnBUrkCZrsdmGxPwfjMFEzOTMNMmkEXO69rZD9wEIZBpBWIov0wz2b/xWj1Dob0iSfXveTtxpr/VmiAKGlB1ED3Ec1ch5bE9wq99mrBaWeBhYJTR2ytLDA38HqFupB1WR5iC2OzVVIewD4XWAKEHVoiAi50k3kUQ6EttbonxQhurWSq0NnsDmGKz65p6o9KMXv/X7z+F2eWcc0NTn0YjMCf3vDZZ2c2ukKL5us0j05ULBqiJmQYF2Mo7uc2PNIa84YBKbqQCzkXwEK4xmsWH5Q77OefhQ/tdV19qVzJ53JxLBIpIPxAxVbffMUHBOnvEhtSOW6kFRI6WQoT01Pw+PanYMf4GEy2Z0BTzz7UFpSkwiIsg9hyaGBvyplxKGYm7hcMtrIr3/n5zU3B3hyJ6D+tWrWW+uzRMHoZXgRe0qEquzRX2TUEMFct741bHyNzGToHYK6GcGUywihsifeEjQ28n44ARmaxJzDirqpwEfp293jfWuUAKptlKn1MMvvRiMOdawTb1tipZgYZxoPy/B3SD3nTDbetkoqfpCR/bq7FqzTwS5mM14GIsUUcGB75emLsGCVdz06iKTl6Ur8FdjgDWH9Jk2vS4020wPfC39VEHRy2cNrwd01MwK7xcRibmoSZLIVUK8jQSqVmxk48kTxxzFIaQxZYMTMBxczUD5O48fvsl999x6uMVr8RCflr69audXEbDCqGcKJvNU8SL1i06qVfaFAR1DzznG7EK6qG9G7FYzkYBu9Sr9kgmYu9EJFc58oecFyoBg4DsTg2rrbXl05hVslonWeTVmf3GlXc3orY51YPxQ//xetfOLC8lnqKDuPzYZG4VPqYtuYvNsAuZyK6lMlkE4saQ0gOp26mzHUaJzUGVDPdI4DVKTkV0WI5c/v9FljlNVaOZVVz49v5+e7pZFkGd5GyrmhtokXmFDvQS+l0Mpid7cDYJLqM0zDZbkOOOUh8rrggV5u0EPzzJlzrKeyLBbozC7rbeWSoNfTf2VXv/eb/YGAvFUJcOtxq+E7Nuuzd6D7UgIwTEFHo3+hsxpJZ2xdQJJfzMF5cC7k0NzmusQhJOJNciqUxoCYllrm29lihgFkVVQDo3IDJ2ibvfN+a4sPDMf9f68fvKgaxroWM+JF5DGr3s4kN5yhj3hy3Vl0i49apRjSkotQO0m5w/UgnhjgvgLm0XyUIiMDnxmo5g/h1AOvPeNborU6fjJQ3nAa+xOcDN3yKD+PfXG9SzMoXSkE3S2FmtgM7d+yGXTvGoAAGhbWQGQMpGgThePRoSPUGi74NCMzSGgURiYcRsf7pVtL4KNv6/ntu4gwujAS7cBh1jQx2CkJhMUOZk+BSIj3AafSH+gjHRi9945K054mcZdG3z6qssPUZACxYliR7gruJEK4fnnKqE17yBtL2FHCTP9EQcHehzEc6Wffu09PvPjEArxU28Ut8uSig+Jvv+OhIM2qcIoT8ZSuTV0LUPJcnrdgwpxXvnjPsbl1xwfrBKYhoOj06D2DzcMaW6vL3F8CI38ZQZhub+PiG1ViZwDkBVLvThanpaRhHV3F6FrqdnHTvcqMhx+cJPRlq9S4pGeZbHTn3BmlcyALwinxOsQWmR4ZX3cV+86+3fdVafTIDc3ILOzNj/CqQLtH0QzYsCCg0yh27RpcBkR2bI/RVdPEuF8ZHH9957rTH+BjZUg3uwTmPj+uF7ipIQsT4BelAYQMDDNQjG1oB11mh0pknBKivD0txG8vsP7/nT66gUofBazACYQR+753/5/kgkpexpPVKHg89A0S8XllsCitdWKL0alxcuXoFYrQPfFfSAsvq65RF5D1y2LWr8hUEpXWI5G+yyJzVhQGXTl7AdKcNY+MTMDk1BTPtWZ/o8nEw4k0CEcYpaB8sL+dXe+6Yl6lCdMFB0ogrIhtZveZJ9rq/eyhVqpBW5wKzILFg9IXse7Q0KMZTlsg4YAx1gC7o6Is5ER+JvS5BMQQw15RAYC1Tjzr4ylnQNA/YkRiDrAhgQkJBFAlGlhcmK1Q6o1VnZnIoNp+PQd/63ute+bmVc4eDKz3YI/DG93x+szb617Vs/iJEzQtkczhCmiEGtgOIOaOgZmeVTTEqlYqKULGcwZrKWawH66tyIUdkJbIu8iGRTS8lGT1oTc12U9g5Pg5P7dwJT+/aBZ1ulwyqqNGkuBiGYYiQhIYBJcUwgYiRG+QmIRULuxx5ygmWMiGgkQYCCktEZmhkdcp+66YfaSE5i7BiSGXkXxKXC80LykZi7AeBUZL7RKQMn23cO4C5NAD6rocKwGhn6Ov1t9AFG+IMLhjpeCxo6mdpSpQKBHnVnQZQ3YcinX4NwH6Ux+zeG6+9ctdCP2Nw3NE3Am9+7y3NNGttUpK9xvLo1VY0ns/jZoKNY0u3CUPXJS55qApt3EL8qwfkFjOOe45Uz5cc8G0hqg/yD4irASail+dAapjudGF8ehp27B6j77OdLlljVCfseV9O1gXf45SOnW5euEnnvTmaq+8s4M1TwjAk2LPIijg27Hf+epvF3m8ozoai+lY7ETaq/3OVAQSIiJhUq0QyuZ7F4c7mb8oJ/oUCaM8eo8LnerZiMUO99/fMvwPRFZbBzrox7n7unaSg+eWPC22xPPRSqRBKCuP9FRlwXYDQmbKq+zjT+R2SZZ9Wif76B//wtbuX/v4GZzwSR+A//sUnn2N19O+MiH6ZJyNnyqixnknMbLs+oIH4Gbpghy5BBqttMYyDC5jKc+bCTS8BtYY5JLTg2nOQf0RUBepcUrLhy6OD+xaOJyWV8HFOKopot/g75EdiG1ylYffkJIxN4NcUTHdmoZtnkCtDyS+0zhDoUADSMeDRfXZWWEW9KBHaYQtZoqH7tzMmSOeZ3iuA/d7N21yzQZLJcahHOu7ut7W2aHOXUV0a12Gmg0mMEwWQqBoYLMcyDLVj7tw9VtM8AOZid4EF3ffeYLLTQb7Y1BdnE+8LeShaQ4xTlc1o3ZmeGpL68w1pb3nnda8euI3LMb1H+Dl//11fOMVodZWJR14jkuQC2WzGhcZujNg4JCFLg9wsagyNlR/YMzQHGaMxwcBgIokWfbVZl+VG5dh52gXREjCGjcIExK5yaqgkg+4BjDoteWBETwu5aWUvTCTguuoTtJoQPLDml5J7DKCb5zA5MwsPPzncSegAACAASURBVPoYjI1PQifNQDYSAiiMi6GpQ/00SWobP9c3yKXL89p55UNMqccalaGuYBvAzmPMf7z5B17xvb5aegOIC7eA6gnWfitnOVbjwgCMhih0XPa31nulPo5X28yIgIt+OnZg0paUKITKIdYZCNV5QmQz3+GS//9xLO9+18BtXI7JPeLPufW9tzRXtxvHiUbjlwyLXmVEdEnUGI553KDEWZ5j/JhBs9mCvEhBmxyExJBO7jX5XXlOndBEgNdjlPX5GhQcdxJQCIIYFHfWmAM4Z5G51jXU4NfH3xCEMBiEcWCsOsm1oexhqgzs2LULdk9NE4BNzsxQP1N0CR3j3nG/8DKR/I2enQPOOtVqPqe1f/o9zaEPmNnVN9+/nFHAZV+E9eBikPYI3nNllVXNN/v1inr7KIWGJU7pCwl1FFjEnUjnIFWqRdF5Wqr0q7Ga/XShi9vf/19+Y8ey3+TgA47oEXjDX3z+OZmRl2smfj1qrT2Nx601CCEoiIgPfhLH1DwXxRQkWl5GOaCh+FHwdarvveZHLRDvS5dIFcI35yn/WiYNwhmdY0dqK/g+bOpb1vxKmGp3YHK2DZPTs+QyTrfb0M5yCuTjdWEgHy0uLCfSqHaAYInWH/4OAY4+fyHAtfepPwIALNxgJa7mHWH/h2qHCi5kj61Z57LVBpToEkEYBDXATG4ik85Cd/pfwaQf+9Bbf+ljR/RTNbi5gzoCv/vfP3uGsfAfeGvDz9uosUVzHvEI4zykOg6S4rDMfffCfwqBrCZn1X/B/evdqT74FrW+DZxz57CCxGVBQ6cleoaoyFpR8k7GMeTKQo5M+kLDzvEJeOrpHfDUjh2uSN1r4AEm+xC8SDLHSQVhqRSCmuNAYHLRVbTQ7w7wdQQBWIjZeanrHlOzPybn/lin2rgOy30xUfTT0dRVGTCVjgnb3QameB9XM9/80FuvevoAx37w9sEIlCNw9ehnWx0wx8vhda83TLwm5+KMuNUSURIT91KlyBAwkKDIqMbgu8UOZF4JeD53yzuXIWTiwSu4imHxB1Cj58GLNri6ayfvjJYXqkVggD7Ncti1exye2L6DMosY98IAPcXEkH2PSS6iXfnnKIBrMAxqsXEXbj9w5++IAbBqKFywq8or1mIEPd3SfUbDe40lgDloc7YXirNpY23enbE6+6aA7seB6dv++i2venLw7A1GYDlG4PXv+dcX5QCvNjL6VZ40juFR3MBaXGwUwlEtxkZlw2TNUFer1iG2dCj901AnoCIgIU8TRQM9kwAznfi74Oo5Br3vguTDJ2hxTc3MwK6xcUgxUD81Qy4jAlUpqo4WIamy+Kyk7/vgAmxegdZ/JtUS+67lJOR4gK8VD2Bun+lH8vqkVj323Fj5rAz5974rihdU83aZk8rB7IxWluV5bvPuD8Gqf7jprS9//wGO9+DtgxHY5wj83oe+eqEB/t8yIy4wVhzPBOfYMzHC7u0FkqhRZgYgNzkBGMZ+g35YUIcJaznEiIOLqJQCbKSBT4zAfhfejcNAe8j1YfAdxc8xQD81MwtPbn8aHnv8Z5AXikALwSpOGuQi4u9I2AD5XT3BN3QRGZ2fEptYN+wtLqRU4DNGvzvA1xECYGEUwgguBMAqVjPRRgjXQiYGCbgFsDzNTNp9mlvzP7nJv/xXb/uFOZ2BD3D8B28fjMCcEbj6prtX62zqLMUbb7aM/4KImkNgqLEhRBD5LRuBC+kVrsuV25pDVr763n9y10HcWUpkcZG6jCOZksyzdnEuDNLvGp8iJv1su0MuJBVnExfMZSPJCvPse2JrYSzNn58C/05OwhkYXlLa9QFwRdp97MtFrYQVD2B10l6VkQwAFph3wY0MWY8w1c56c+UKAbzQxNYgdI4a9j+E7uyXuTZ/e1wx9KOBltei1tjgTfs5Aigy+gCcI4fWrf8NzpJfAR6/FCBOGI95EjUgWFGch8RVBWDBG+knjxPMkbYdWm8erFBw0KsuowWVZgXMtDGzOAO7p2ZgfGqGahmRQoHvwXIhkoBGd5Gyjfiza14SYmvYsKQyJ8oAnDMQCP1ciu3Ao1/en1rJNIrSXw9smFoquHcCg7WFDOYg1hhAzVcVIIBh/adVYExhRZHNcqM+0VCd96hW59EPvfGqQa/G/XwQB4cf2Aj89jv/1wki2fhyJpv/1YrWJhkNNZNGE7KiAI2ZSUriVTn3XnHB3lw8QgYCkWv55gHMW17IasdzInDtHBuDp3eMEUUiLTQ0hofI2kLwKhTWJnKQUhKbHn+P2cmiwGemVpUTCrHJ3XQWnxMAxV9ghy78WhoIW9EWWJClJRcwqGIgg7dUyAiD5AHM12KFLsrO7A6mt2t9pqmDUJ5Jk3+O6fwTqzT79GObp9Jbr7rqwCOOB7aeB+8+ykbgTTfckLQ7p57NRbTV8OFfBJk8i8kGYMlR0NIPCacQ8wprv05mdWR9p0GPbHqM/VLQHXteFwpmOymMjY/DxMQUgVi3KIjzRfI2IaVFGnj4L8+g93NBhhWd21E00Agos4vUDMhbh77sMNQnLwUHjJ7flW2B+TqqBQIYKUMSE7jaAegMDFnHFoo8Ba2zSWPUQ9LmN4siv/2mt77qwaPsuRnc7mE0An/wrs+tNTI/2/DVrzMQvbxg8Ulxs8Wdkmt/nXEAi3pZne9s5itLUE0Fv5D+0O6mMI2E1OlZCtajZleKLiOBEjapcRQKgq2SNOs5EsFTJHKrI6U6Rn9tnw/0CQQxBLZgMYQfjnYi60ItMNInwowjApg3h4lLQwJyBiS3ZI5n6awu8nSb1tkXmIC//fAfvfInh9FaHlzKUTwCb3zv534tM3JrauNXNFurExElGAHzsjs1d6xGbKXAOgoyYN0jBtypdtFAJ81hCuWcxydgYmoGpttdYtA7/hdaZsGq6uNFziHO92X4CenqdYvVhGFXr96Xs9oO9HWEWWAheO9UYAPko1wHvlAaG9O+raEWaXqpPCfLi9kCyapWgBpnVn+mm7ffD8o8/Hd/OuggdKALbPD+pRmBN77n45sLMfQyC9GfgGgeb0U8TBJXXrTOtWnzjqTvtxi4Whj7ygoF7U4GEzMYnEdl1BnoZDkUCoELS4UcEbXMX3p6xoKvft6QlndAQyzfO6TOvXWNPuYR01jwRx6BLuTeAQzjjLjTxDEWZGD3oAJi4Zj2Omvnkpt/EsD+b5Z0bplY280Gca/9WkuDg5dxBDAelulTtoCNf8PwxhWMx2czGUv0KFygvAo9IV64blmGKBHoLk7PtmHnzt0w1enATKcL7TTzQqWOhBpULAhr0F0kYlldLmsfN7cHAAsiCvXsKFqFAwCrVMmc/E8wp/3AVxaY0+gntEbmsYhA5RkF7DH2FXFEtbTQ6exuZvSfyRhuu/HaKx9axrU4OPVgBBY1Ar87+vdrCh6d0RzZ+IdcNH4eZLwBRIzFkS6Q7lkKaHmhq5gWBQEVStugxM0TTz4FuUYJZycXhaoSKONMgRQsCQpuXuSIslg8HmgPC7ngulBCOL6qg6lcyAGA+Thinf2CA0V6ZjUAC40QnKnqhpLaOynnOsaSQXd2AqxKH24y/VVm4a/Xr2veO/q6y9KFTNjgmMEIHMwReMnoqNwA5zQaUr6Cx8O/JJurftlGcWQ5asC7Ne5kmoFAC+Vtdo1PwG5Si+hARjI33uLyVlcQLPAJxppChLfAgkbgAm50PgAr38acdpnrQ07mxNEdA+vpnO3pEPMDmBeFoxSva/+EAXuBsnFWWZXNdJlOv5pY9Q+cyX9935t/fvsC5mpwyGAEDtkIbP2vHzkrGlr/MohbV7Nk6HgWxauYiGSe56ybZdBuY3axDVOzbZiaaZM2PTblwTgXZRORyIrPAxWFo3PnirGJhFpSIVCGORBPF3arvQBWC9B7/hcZEB5gQyOQhZ15z0et2CD+XADD+kWvXFj67qGLi7O+qHedMpBEArgtMO5lYqEfjZn+eKRn3tfaPT4+Ovq6gfV1oKtq8P5lHYHf+uMPD02tWv0cy+Rv8aG1L+Bx81TOeWt6ts0nJifZ2O4Jinl18wIKLwfv4mRO0iZkJQF1ujzLnrqPYd0iZi2pbhHfuNjbqAkolKcIFI9+wcXFfoZ735EBYL6Y1fGL8RXKFSq9bYySoRqk5JL4XqBSYDrLJcs/Ik32iXUTM18B2KYGfRwPbEEN3r38IzA6avl34TPH5SJ+Tlvzq9PCvrDT7YzMtDuy3Ul5J0OmvssuUpsy31neFJp+dv0AvRYX6eL7WFePvpSXk1/U7cwDYI7x6rXwl4aFf2QBGBrCPf46sWTKhgFUw4VSHljTVeQAOpsWNn2M6+JGKdRXPvCmKx5Z1FwdZW/643d/aWh4eHgoTcxwezZdDRANx8MjrW63wzhjrDk8xHShmhbzIxwYqQljlRZmVQrdZVIWUcRtd3bK5nmecwbtoSiZbshkpp3uaHdaO9s3X3MNdpYZvPYwAi9483ubeXtocyqi56Us+Z2ssBd30zTJciUKYxhmIJ215dxF1/HHlyLSU+9DXa5A0VlbxKD3BoCnYdA59vmaz0zbC4CVBkYwNPb5AXs94AiwwBywE1SVAOYQvh/AsP4KXUjJsBFf8RAz3X8RwP/mHNh037XXnpEd2FAeee++5ZZbxLaJZjLZGY6bq0XEhYxtqjZyzo/LrD0uy+wJmrGNIkrW5kXBGecsjiOujV3DgDUlF4xkkal1IDPa6EkAm8qIm7ybGlMUbSbE7kYjeSJi4mmlzE7N7dNK85lVLMumrSqO3bArH73qqvzIG939viN2ztbRSETJkEyGNrUtP6+t7MvbRr441/Y0ZNeTsIHvX0pBfSSwer17krWRghRSy3IfD2TE86aG1p4/6UuD9s3T6gOqEsv6Jaxqsv1lLVFvreZ+j4Z/w4oHsNAB3AHY3GHo7dLiFFaxLRozxZ2smPmANfCN46a/un3gOvaOHSoiZMectxZk80zOmicaxjYzYKdbHh+nLWwoDFujeTyca2h0upnEol7cRoo8J81jIQRH6WOnUuC2E4MVyBYVIi1EUoAUQgvOFQOYjqSYSpJ4stvtPK2K7uPSZg9J03nCFp1Hrr/utY+QXMhR/Lrw6puifHb7SUaxS/OoeWHHiPOmc/bMnEWrDRMJWllUqE1KEz5AH4q1PU/M9Uf0KEPfqkxjqc/iNfApZjynQUj/BAwAbNFLEoHLlTyEZm4ewCrFDlefhZkVJKuilhHWUyhrYmYeE6A/rbKpG3Wr+/TN17yqs+gLOYLeiO6haa1dB5E6ybBoM1h7igVzqjFwLDC7AYw9lnE2YoG1DLAEWCKVZTzLFUjqQAMk9RLaZwV2uCsCdj4M/WwNCIlqoF6fHUwhOMuFEGlRZLNW63EOZocQbAdw9oQ17FGw6jHbzZ4YaeVPNbfL9tEibXTO1tHhtuqc1LFDp4BsnJckyUvSwm7OLNuYW7FWM8EMWl0ITBTXcpFg17/VA0yQuAngVFpKoXVZWbLtK1iqvo/7Xt792cagL9rnWoYY2MCF9M8CAZgFwzEJjJaVl4CmLgihGS9a1AyYRPDSYHIDNjdFU8IXEmFv+cs/uPij+56gI/uI0dHb5exQnhRrVg8zY08AZc+yUl5ombzIMnaGBlitjUmMNdIRHUN/OownorgetoOfL+u0t3HzQOZBzX0LLkXpWlghRJczmGZGjzGj7+bG3sOt+r626mdSjU9gvOymq69W7EizzkZH+Sl3PBoXazcNSZZsNpw/v63YxVo0zhfNVVvaqRI5NiWKpC//CWPt5qEqz/Gu3JwwledL9ti0vWU/S8XTKlfBIIjf+0DgJGksBwJNXbOpXadxDTuRrIq6RcqgLAgKshUUH4uYMAnIlNn8/UKln7r+2hfddWTD077v7o0f+MT6plx3po6Sy4qCXagMP9Py5BjgYsgy1sBeqIZhCN44Ip0Xf3SPCo421rQtLN8+xyKrXV4FYJXClXIqx5oBUzFn7YiZ8Yibp3Rn6rtWtb/RitU3uzbafeO1Vx5R8ctztr5hmKv4pGmTvEjL5vOhseqcqRyOzyxfL+LhRoFq505j0G8e+57nI/WIFR0DQwusdCGxUaerUXAPFmVgDND/rAKrCpDWjjUZ/zEz+n2ST935nj+4YueROrF7u6833XBb0gTYYC1/VsrE2QByC4uTcwvDTzYg1xkuk5DBCtZRKVvsA7+9WnoLA7D9GWuyB4hk6WIC6Bhh/hiM7girf8at/XEkxfd1J/uRzrsPbEiTH4++/SWouLcyY2Wjo/ycB0B2OX+mUvycbq7O0IxfbGRyNkTNYwrGW8rySOM+4rOLS24l7c8EHSbHrmgAI8+FNNNcLydObdh90BhDX5FjHuMfddZF6sQDsdWfZpH8yAeuueRHh8kcHLTLQHex29g1FI2sPT4Ddp4q9C8YHp2vQZyiedwyjDNKu2M7LTKxHPkxxLBCT0FqEEHZLdfe60BedRWF/vMgXYnmDt1/i9jlOupEPEJruisZG9dZeq9V6ivcwpcL2x1riqmZ699yVfdArulgv3fD1jcMN7LhVW3WWtMQ8S9ow17c0Wyz4vEJmos12GAZkyQ40kWeedY8yt5UJXIH+5oPl89bsQBGlgHGwBC5sI05uZGuEzB2XUHrDJt04u6NC5/pDGVz7hDF9PuEgm9/6K2vPOr6Ov7Rez57TMzgYja06pXa8p/rpMUJstkaZiKJu7niVF7C3VcgC5XxLd8jk9pklRTtetxq30u6DnZ7Ai73ey/qQgCJ84kApqlZquAS8kwDt9JEQmqmTIfpYjuY7MfSdG8TvPP169/y6gf2fTWHzxHH/+JbLjFa/lzXJM/RonmeEY2TtGwkGmRkGBNUYOKpXVL4ch8s2EbqhK/xPXzu5uBeycoHMOSuYEdh/2BR2h4fAIEdVgyBly6UbQh4NGL6c2Zm5wfZcPbkUaNx/2/VvaPvuEPMbNDnW8tfUCjzQhk1zmNMbM4NZhIlM0juRdjwtXD1mHwdwFz8vkZuLFPxB2aF9S95l+k3lHjBLDJmLLMso/ZdcdyAPFfEu0SLW+ImpXVmVTbJrPoBmOLb2nS/1oj13evH79p9uNJjzv6lt62fyu0pXc3P5UnyfMui8zLDTlQQrTMiGWKNFmB2EZUlXEbRgRj2JnJbt3V/W3rv/eAi0AF+2ooGsHDvpVY3WhBht5IAGltBYS+7QunhWH55OGYf3zC+6/9s3jyVXnUUaNyjy7jjWDmidXpig4ut1vJXKs3O5TyKmEiAiYjaxKNsMEeddeGanjgtqNorlIDQr2sZx1LsaWkBzGU6neUspYAojqHbzcnSjuKEukZhH0MkJccyIlqGKQrgaHrr/BHQnW8WOv9HyLv3zap8xy1v31ocDpnKrVu3ijunNjeU0muSxsg5OcAluWFXQtI63chkfc4E6XihC8+TBtmhBFJBKsLTthxj3nUFcuorSz3+B4gqB/HtKxrA0EXEDilpN6VC7SiOaEdCdwM5k5FApxIDB0Zxm/+NNNn/XTf2L7ePjo4eFbOOLmMnbjyvYNF1nImzGIhjDPAGZxFD8BLI3bKWAEyjvrpvzDDHInL+Or2oIUrohLOf7Ik9uY17i6PR9WkL2AyVwNWinpVyHi7n1LGanmXrMqLMmMyq7mw2M/6Y0d2PJ7z7keFVu3beeO21hzxTedrlf7o6F/lZuU2uVKJ1acHjc3ImVrGklUAUC43xRiT/onWF0jfuJl09I4GX/7ebCVTiHADYSm7qgW4jtl3vdrs0v41mg6wHpRVkKoMYAQ5YxrUdF1D8pVXdz3/gTZcd8cH70b+/vTE2O7MpzYZfpqX4eSbiF0sZreJcSmw+6rSjvMgjPSS4maNaR6Xq6brPuNf87bowA7x//sveAva9IOaQkTFJriIG8SUlZNBtwtZ3OSVv0GKk7lxkIWK8U5BBwoy2Ju10mS5+IDDuafLPCDX7ow/+59fuPojGQfgotuY1162Os2gLS4aea0FeUBi2RbFos2LRei1isHifqM+F7jBaVRi3xdCID3y5QoZQ9yOdUipZYUExdWCBHYJ5PbCP9EscOHDIsTibASTNhIL6yijIVQ7cGBDWjsUAP5Qc/rJlijv/5xsunTiwTz68340UCaXNCbZgL8rl8G8bHl8GUQOiKAaBD7xB9pz7H1peiPyCc4hkBEbjg+MfFg9dTnLdkxypC3R4aChNUity2/e47A3AKK5TPoc4u2g9x2CN64wjhAEQGixTBGBIkUGSsqv543ScIQATINAawx6GKgNWpOMmm72ZmeyLjWH43tPHzbYPilT41q1i49TmxjSsWceZOkuw4hUyab7civhZBZOgWAQGs70idrFaHFZUigiDQKVBboOgGFjICpM1Fgqva9bwvof/iDxixbqQJIyGAXsNICPcuSjhDoUuKNoZRRK67RngWm1b02p9kpni/7H3JmCWHeV58Fd1lrt09+zaRiMkQCyRYkBISGhBSEAAYTAkj0dx/PshiDASaIuEMSGx/592jC2J3caAEbZxcOIESSB2zCqFBGNHATvBCwYbJDGatfe7nqWqfr/fV3Xuua2emR7UI6nHXGjNTN9zzz2nTtVb3/J+7/ex3Zt3//WjMnkfw6nyhls+/qTCNS7PKL4pbm84QzemJlXa5HiScyKjLWaKZGkRI8SaidEgggcRtIlRoF6oExzil+7lnN8FCKLiTpqkrv1LAIxs6q8HHaVLoqgkpw2VNierEMXHo/aab1DddTGxze1icrmhlBQlypne/P45Vww+OxFnf1hG2bdvf8uVi2t/zeNnPGHn9GTSHT5lzjZeZVT8Yor0E6M43Uhx0ixxb6xlDylo1Iv6/otSVc0ngnfBlQ/cjBbvM+vxWF/2ujv/ugYwcR1YTZfbOTldSnkRqBTGUkS2iJX75oQ2v+vi8t53v/b5P1p3T2iVF3z1hz7TdvuzJ+ZJ+6VOJ1dQ0rooSidaOm2x7jnAC4oDCpYLwAc1pKy+ifZyKKOD9SKdYkaB+uAi4via5RX+zsceGwBj+WEAGH8HglwlWQ1VUd6mhD6D6v0g/cIxMIAXNHwi0kZTxORmQ67oU551/m44XPifLso/VjboL+5885VrTqO57LLp+METBhN79qpzcp2cF01MnmWi+Fmk9ZkqiiY0TGDE7UJNIgOTl4LmcRxZtBLv802a2dDCJhL6QHoGfiWVvspJchwetr4BjGsgYQWIVWB1QVGsOWYy7A9pQ7u5kEbqK3G28N6+sd99//UveixiIMd82rxm+p5mkvafULjyiiJqXElx86JkYhNp3WB5ldDSnS0pD2ASP/HGmOz5LPcbACw0QqkOCsoFVdYLQeSjcyGPZiBwLZEVQGIlC23JKkuG/4QrCQ5UvaYPwYSIy8mU0ZTA/UTLsLKgRiOibLhEnc7sXKkGf+Rc8Rll9J/QX9Hgzjsfccd1RTt36o17t22wjU0naBedMbTRK4xO/lnZnHwSpY2E4tgXuPsBhygHB+ElZS6aXZjH+AkcPHYefZwLMjeso1opyjNTDpbmT3hg31mXdim7kF6HDe6io5IGRZdbpjGB1SrX0OZ7MZlPWTP/3oW0Mf8Hx2mzjpvf85UndUpz+SAzv2jS9um60W43JqYqUJIYVn0Hl4UhjsvoJWDhC4LHCrTDcSzs5T+FfpqjQP/RgNNqjsVVxEZJdQWuHgF8ZJhBr4Alhj85PudVF7g4FsdrilREsUrIlWDxl5SksHoKyvKeWezMLVozuHND7D5s4+F3//CXXt1bzfUc8pidO6Oz6ITW3oXmpVkZvXRo0hfG7S0n69bUZKZ04qIIUsC+cxbOArfQMCAxMPuyt6DfVek4V/kRUe8YAVjJl8KWm0PW/ShTwY/oZh9/H163FphkyWTXlYlQUmkzimNYEhaT16bafC2J7F1uafdHd++g/HiLf+28447o5H2TE3sPllfqJPlX7aktz6W00aYkJY2AMJa+7z4eMonCPRVAEg2osNOvlFUM744WidAo5PdBQ+pYTGucO7KhzSqAy8vEcNRArC8BMGCDWI7OCKE5Rvs8zqoaMiifhIAl+lgrR8NsSMWw992yt3RPMxp+dCLu/c3tb7nmKGNiTp177jXx3h1PONlQ9LTc6suyovyp0pmnWp08idJWSkmDDALuXqNL2pT5oHvof8a1vF4GZyyhW2f5jPShBMTk2cmTC0ogx+IJrI9zrmsA09hpo5TKEjER6FBJfIds6VxZFA1l/3MrcnfddvUlX1gfj+PorvI177l7U5M2PHt2Kb9eRc1/vmHrKaRSZLcQB8QuX4rb4aWCWX2rHqCvgZfIpq5UGlRvjFKPkdUBbK2N+KClG/oSisXB7hYjp4Szg0x4oFA4B+BCmInbFpPjWBk2NtAuoLMIlyumvNuhvDO3P3X996Vm8PnT7A//z2oZ++defXWyf377lCvaT8hKc3Zh9SU2Sv9l4dzmEjWizZgMwBXXiUA9NlgO0gbVDml9Vr0YgT0ShwwvYoxVSna8M5BwjIOVfCzij0c3Bx/ro9c1gGFHQwaHZUVcScbmpJWlRFHR1Kobq/J9ket/+tZdL/jWYz3Qx+L7X/eOrzzDafcBSjb+U0omN1rd4DiRLN6SpbOlfVwAmMCVqi8ggYJRJ2ak7EdNSGW3B7lSPss/oVGwCBYfAya4xLYk++kD2TXglbEMYApHGNeF0IE0ZAVXLC8HTLuIElg4qKcUikikGkyvcXk/Lxb37HHl8ANN03n/dto7XA2InfTiN52oW1PnlPHUrm7PnJ2V6uR4asOURccYn1zkwnOQTIONyllGn1kVAtuyWJe3gmuJEiGq1sa2ZvmOVUMci4m1js65rgGMRSgQ7GXZAnSOKMgWQ4qoXJhIox/EqvjNtMy/+utveOFD6+iZrOpSr3vPVy4siF5VUvpaSie3qnhCObYwfLwLGmiEomefdRxb8PW4yTIAAz2h6u4UdnsPFhV4BRLssSNS9/cIbAAAIABJREFUjluDiBSJXru4rQFMxcKB5cVBcPYkpcA/txkDMYwglrZGPwQUP1tFkbOkbeFUsZTbMvuSy/t/VNjoyx89BNH1aT9z21RRDk5ZLOmsAUXPNHF8jo6b5xZObzM6aur2hNeUl4JzBl6OW/mqRczTijwMt9JbZIEILExV/9wFuEL711HE0b/Ne4/fgP6xF0JiJNYvE79S8fYlMNiTHRWDLmmbPdhOzJ/oMv8dKhf+13qTVzkcgqG+cXFHtmHY1a83KnlNoVunq7idUtTgYmwOqXAXZLiOWEjeSqooD6NOTfI9ntbqO5qL9QUQCy/JTnK4vgKwEb0inGNVqLvKgypyvQSOeDFrAiB7a9KBsyZWF2fi2EJUVaYSXDGxRAWcoWDBYGIsmbLkeRLDMlUl2bz/YDHofrPM83fuX+j/zZfeKUF91C1+k3akjcVoyumJp+ZRek6vpEsGOj630BFqF8klMRFKnNIEOjesOYfqAVw1rF78MH+LxTchUzTqFuS5P74qa5SRZPCqAG3kmleAXhnPKzTOWOX4Hk+HrVsA4+An1+7FVGDiEFEaxWTzHmkz/MvJeHCHtu6u26590XcfD4W8azVpbvrIPZuiQX5ht2y8zlD8ChM146TR5trGTr/HCS/0M2MnxfcLkO+uZxflN17/cbTzV+6gpycwvgl4SfB/OW1irWNfIziUbKeP8ShYkgAescK087Elds2gxS+OLIL1/EOG4kbQ6AcPDGAVgvtOaqBhpWVDMmWW2TJ7oN+d/VA5XPrS3b/xur/EVUCL3g16p3QzOs9EUz9T6vSFfZW2hjppmDhJVLvF1i5ztdDq3Xf0wci7okT9E0XMpA/ZU9AleHcR9zcAUVUoL9IS4dfSoCZsLkF1ovZceEMZi/yv1RRbV+dZxwCG5yccGqhOIN2eoIrfDnNtsj9t0uztjqKvv/u6lxw35FWUCeWFfrql6I0qbT1PJc0nqhhCd1iOqBPEAhexQc7SVvgiQeKQv5KlIQ1RwkoK+cgwe6ulwVzR5ar39UzYsZnvIU9arWjPm5LrGgWv5cpCdQFwBKKHJcVc/I0SI6iSCIDBlcS9YJwAPCw7nmflcDiY6/W6f1qU5q79++a+cmBxbmtRFueWxl4wzIZP0lHydIrS03OdkI2kBMhy0bUfUw9UADHE16Tzj+imMQT5QH14HCPYCdZWyAyPqk7r0FR/jONP8ScAtq4BTATTRQufiY+OqKHMUuTyr+r8R+9pavvXt1z/mBTwHpNVfd1vf/V0U+jLM2vfljQnTo2bbSZIFmXO7eBTbm2GRQsKQZ1oGiRyRkFhWVgBwOoQJYtilK0UeBxRJurnqMfSjskt80nFwgrJg3AvocEIyLkSt2PghiIvgIT7IshnUHImShvy95LVNxylSYOK0hTdXm/Y7XbnlrqDL/zwoX339nqLp5NWzydyF/fzfFLFcaSTlKAWoVDVoCNWyKj6jvoCbHbXbUmKA28xx2erV1UmBNAKca4RTaTaVMaG8VDjK+cdnf5wiZTHL8j5recRTBy1fmNgsL4wbQvuMZjwHHZZTpMNta+pzeeK4QO3ZpTtO56EC2/6nW/8bG7cqweluixttqYgH4RCdm5UCodLRSyRg0VboPMDljQv4mBtjQL2o7q6kWvJfCqJ4IgFx0AW3BZPUanY4YE3tvqmHquZqZVnVXdsuawGbqNcF7turMQL8PJUEcwG45gDFutYAMZKxSaAK5SkwzoSTpmmkkFI29y4Yv/B2d6evQfm9+zf3x9m2YkqjqZUEjVLU+goibkDEDTIGPKRcIxSLn43VmpKpeDacSWIqALjSCQWwph6O4rZ16MNQfTX5K7xW797iG3nPyIFB/Jc2OuQg/y5fdKGQXy5S18HQF92V8tm8tGhmiGcs2IqSzZ6XBquXmY2eprjFqKH4uqDwdUdVX7I1fu5yHPTXycjWvh7aPkmIzOeeQ33tY4BDPLHCE+XELnDjleUVHY6tLGp/rad6o/P279/O9F8/3hoUw95nMV+tqNUG19nlf5/MqtO0olOQPKG7pmymFhibUgzE1GjFQALk27c+qqZBpV7OQKw0a7t9/rgdI4WCQf7w7uH3uXlnCu/Dmcb8KLQkosDSCD+hnuBK1iJ+DkUqCNw7jOtWOh8DLKOoSkIamUD8HlXGwDvFC0NcuoMc9fp9O3B2blyYbFT9gYDuJgthdQ2q3fAohJlCKhiyKL33+GZDmxceVuROWihV4CXLBoFvLyr6LOpghlhwY4kjphCApDGxgSws0hESKmRQcY11EyyZDroGuC5ZeA/CqXM67wx36yKsSEZ4+tdq3io49pS0ExGJp3XHuPVFRJAIwAV13i8hoNtYQksiswPg6IHWN+vIoAWEhu8KXr7lfX7sKE8bKzCfA3y4kGLTvo0VJvses1CCoBpKnXMMrsqL8j1Om4yMX/SitXH3vGG5/72uu1Qs2y9//vf/srWUscvyFTrNYWLXmYwWbS4TuwauZR/pJMysl5iAaBOwdtRR+RqBZL44YuDaju8J70eznmRDV4icstfhwIvzhZ6QHDRCMBE/BW9KCXTyouANWh8iRSvHw+o3lphWyBoavlzAoQKRzQoLO2d79DMYofmFzu01OlSAWUO5DdjUB2CVSSLm++cr23kdo/d09gNLRuVumXB5wk8u2BFeW5YtYil7hHgpEBIZisP1lxCJcqHOJki1p1myysj6zqkKJe1jbgog2sAMAEuZREjDtaot2RRVxqFrHOgp+Ai2TyQ8AFbgPKdvCkG9Qw/AFziFbTMrBdZDM10g6evFWlsqsYw0ZgtMAA91jFUURigBeZkwL1lybayH3suK8N9h7pRvX5dSCA28lJIrmMyp9bSBFkXm/6d2vTufNeNl991iI1/3f36LR/85hkl0c2ZjV9c6vjpAmCwPAqxumyTlIMWGnYzTApYJnjw9QYcx+C22ZVbSeRl5LpUqtOH+PpDAZlMXwmAc20rr3vwuLz75fvrItMnRozUxsoakIgdDDcmU/g/EfvKy4Ky0tLiIKe/feAhWuj2KS+kdwIWE3T32SXkNeSzjMGaONQQPuwmAoDVgMpbPWLu1gGsRmwFSOBWAQLDHnfVwmJHBtYaAE5MLm6TheSRB6K0BdrGkLLeAYoSiLtJaEUQF+eGbE9KykakC6kV5bIrjA/mCepKI0hQ4TNCTZEXzrIMwGDB1SoK+GvYgvIWGFLguPaQ3iilbhMxQe7cnuVkB0NK2y35OgOFEXw+IoN7G3mG3nwWK1AysgLITJnBPRFIy+vehdQEcTjsUokpqW2MjW32+wl173zHjS/80jFYso/6Kd/0jo9OJK0nP8Ok6a9mNjonc3qb9QAmwWtMyiZrZ1WT0ge1K/7WMbvq4Dgt/4IagNXeEvcr/EJiPIdzI1kyhz02IXKEHpHiggSLK8xu+Q1ASDZ9caV5gTlFWVFQfzikhcVFmu90ab7bp7nugLJSYk9syQIofTwKQClxrJo7tGoA8whSVUDUVyY4YsGqGwkySgs7qM56AMt7BJk7/KCBWpGDHhKRTifJGLi2ck7UeBIVRK7PriCs79JY0o0GA5gFpSMBYMSkWfczZKcFwLgwHgDGrwBgOLePMQYJH19vWqmW+CcwimRJkTrX4KKUytNKkPmFanKJLsUl4n+OdByLEhIsMObvAcAkq+sDr5UFBi4j22Y+JCjPVbh/PF7r3oXETTCAGdsq8jJR+fubNPj4LTe84BvHbN0+iif+lfd98Ymlal9exq03ZxQ9MXc6FQBDvEMADNYXtLN4h2ISJ3Y+oVQcO72Iww3CyrBUxYdlP63m6kpnErvOh7WDexj+rHZkWEhiYfHxWAQMYPKDTGNpDQ2Lknr9AS0tdWhmfo7mlzrU6Q/JQs6ZhQXjsX4AAbxY5tpbd4d95IczIyuXSKpFcCjHgQLNlhVlAbxS+M22I6oozJBii2bMhpluRYHyJPSHnKQS6rPIvMMDKYFKltIGJKnRLwAAZki3WxwrMsOMQLWBJabLUUABmwCsdQCYhVgkPxJcI5JAAUjYpg/+m/yyXtJU/R2uYU6qzEnB/canPHijL0USaRoOMrIwNpKG1FLAWPSIxV2xvNUr3+1jZEzCZgqwr2rwGxMgnSsv1j2AiZcO7k3D2WJS2V5si/fGw+6nfuPmy//iUcSZY/ZV/+ED915RuPjnB2X0sjJpbLYR2qDhIXtxQu7XCOG/WFwDn5ljRv1Y/dzaX+LImMICPPL5lwPYoT8hE5gVowFQVVuxUUAeC0QksT0FBEF2HAsQQBbSKeoNB7S41KGDs3M0v7BAi0tdJj1jxyfwudC2jEt8vLpvpRIhSq/sooRWc1iU/joedt2Hund28wIaSKiD6yCqID5AxANYgDcLvVZDzaikstd1lA8oVaXU4wOE4hYDmbelJG6nNKXtNlcFIKmV4ToBJEhC4NpghQHwdCoVAp4QjLlig1BksMDYNQsEYoai0U8IgY6F+DD/LEWmoMhA6WMg1SBxTGWWC/GYO985Uo1JUu1NbEHx76E2wgF8ny6oDxdfI9xHSSTwlHd+c8Jz89e5ri0wPDiehHlGiTW9DZE7oE12S0P3P38c1D+qnTvv0E+89ORdxsVvGKrkqSZKmgaTkhdViAVhAiUi7AiEUJjQIlz4qADYCiA5DmajwP9yADsU6IUsFefbKmtlVDZeMe9DXIkDyJLJGmQFdXsDWur2aLHbo04PPwMaDIeU5Tm7lqBE6DhhGkVVzVkDL5yrDlw+In7UTUzGKxcCgHGfhjFZHLHABJyhIKJNRrroERXZN3Q5+PuozBqRUgryYhQ1QcxlXxfJKylRStqUtE8wOn1yqaMtBQwlTkTAEzOswoF/GNZL8wDG4paI+/kfvgYushrL8o0ATGJbDMLB4pXKgSKy5ruRyfbGkPkocvGPIZddsvQ4k1YgK2DSqbZJp7a6uPVPFNGU1HwKgMmc9r6iL2sDeEktr2jP4QC2rhnAROVj3QJYYOHjZlw+pNgU8xPa/p1y5tc2xjNfnb7mFf0j2wSP3yM+9KH/ncxQf9vsMLrJqOj1pW5MllGkDXCqpqLC2SXfzEISZMgCAcRC19NVmEY/5jCsRLvgKViPc9W4SXUAe1jvybFrkIWCoutAX5WgvLhI3FHJa20hUF/y7+EuOlrs9Ghmbp5m5hap0+vTMC/4PQ7oB5oFYjCIy3CfAO9+1r+/ZnWxGxnaNdViZKsasupB+XiVBwDcV/2psH3BCQSNInPS5YBUtkSRM+9ulr0v5b2lVjsFx6/JEaFsmIORqxBfSlsTKqf2ttwmZw9V6yU2Sp5qIakUwbLEJlZSlKLzUUSm4AiSp0cIf45TJTiOXW/vmo1JAEk6BW5tIDSPUrJQDnKLqSnvjovuX8TD+X1tdLpDJRWrCWGyllwJ6nRDdeOprUM99TSbTr6SlDqNnE2Y28bUn5qkkJcTktpXfHfl0/o4L7Y2CResawCTSYnwpKHYlXsbZvjtf+h7eOtvXXvBN9Y7hWL6I/dsUln8vKUieW3m9CtLnSoLkiSoBeDtMHCJvhcDmM/GBgDj/BuvkrUlmtYX7kjBdXw5y/euTLDg39bYkWw0hphWDfgYwFBPCFoD68iDpwqRIASBE3ZR0MVnmOfUGQxpsTegbrdHC0tdjnEt9QZg2fPiiDgGFM4ROKA+OsjYMYKTkFUNbd7YfQ3WGYtEHsVrTAIoxJ9gVQZlDVmYI2B3pExGicsIsKSce8OG/p6PlIOOv8AzVvzyuUZjhyvsJQM9+XrdaF2QbthIGdrPAXigzoEekxjjCJUaAmCcv/cxJtFXw29HsSXhFQKAALYlacTlQkPdisdle8rSA6kt390ss/8+sZTtPtzozG1o7Cii9nm5bl1tlX4mKbcl0Fy8CsFIsdbzxMTtHhFZBYKFC4d31i+AVVQ4bBA5RSZ/oG2HX3eW3vebN11231FMs8flodO/9z+3m0K/binXP5O7+FxqtMhEjgwXLMNCkRZiAmBCl5AHLRaYAJjPfj1MS2utbnl5cbeP+NTF+MLmWavEHAOwWmKy5mxKsBscSx/tqSIxeCNClEhRbgwtdLq0sNThzGK3P6D+IGM3EoF7zi6iPjZG1krKiLiPZI2CK6TRsd9UnDk2aJmVIfgRAtM/3ujJOTj2E1wxDuR7igieF/pfanRTyqhRdgFtu2Y+Mf27R/q+LZdN7ygT9byembqeGq2LkqkpKlixVjKDQfhAQClo6wOUYN3IFTCAIZjOHCtfLC+cDgavuAZgGAdx62xPO/tAarJbJ7LBPQ99YfqwANZ6+dtOpahxvm1subYkerYhu0Uq6/085T9HPS/lt6FeNPzLN0LxApfrFsDCQ+WsUzEgXebfnzCDzxurP/K+X3zB/znSQ3+cv69+5UPfeJJ1yXSv0JcOXfwE3YREsSWjoDKKhyrtwwTEQqGF7JYAMWl44cOfjyqABaZ1bYQrpVf53UoANgKvADCes8TAEYrPEf9Ao3VLvSxjF3F2cZFBDHGuYZZTAd0vttbwPb4esgrU1596EAwMTEtv5FQaXZ6qEegVhwviH3IyBb4Xc0Eq2sjIkgmcNSFuOnSTB4C5ITWKJWTXd8186jdWAWBv3uHSxiUds+kGm7Yu0hNtttQljACahGevswb3uEvI2UAr8S+ePZ7xHyo7YIFFDGA5W2DBQgW5VpHpRdY8GLv8llUB2At++VQ1MfEc2z7pOgBY6WoAFlxItnY9mz/M6zEXMohDCuVlXQOYFOgCwPrQAPvLdpn9N6X1x9+1zrtvT09P6/LUVzzNqfjdvUI/Z2jVVlY/iEpOeTOAccceCd4LgPmiaya3+riG1wAb6zC0psjtd84qohPS3/5LKldxZXdSwGylC5J0PRRWOcYFNAIY+9KixW6X6RD7Z2cZvCTO5bOQAApWihANfba4GEd81+uau8iWB5cjeaDx84mvK7iNoQVa7XOrH8LDAZichY/ww8jk9aJPadmjDXqAsPuuvXcdGcC2vuCXT9UxXbJAW2+0SfMi12r6LCSY+hBy9C6kBkVCAAzcMdZZYwATBj6Tw33lwjiAlWyBSX2W32DYCit7kSkfjCm7ZSKbveehL7z9sBbY1pf/8qm52nTeoLHxOkv62VbT1jELDBcTAKw2haRKZFQ+VNWBwvNYrzywMMkw+WLFA/ydVtH9I2Wiu99+0wv+dvWT7PF35Js++MUTI7XhAqvbb81d9PTM6gnDBOpSQAx7pQV4LQcwUCtggUnXnvDQjxWAjYjvqFMUJGIwCHEjlr/i2SeVAazaIK6Y1DRK4DbQE9gNRkAX6XJMZMjXoFzMEjfjgMW10OnQQmeJOv0+E1NzY9kiQ6B+1KJMLA4J0AePsO6mBCuvingdehIEAPuxpskyJr6v12K3LbilUM9gXp9QdSPTp8T0aMIsYWB2zXzq1iNaYACw0ppLetG2G12jfVG0YQpNBnkOYJhRz8lePegLvkOSczlRUXDvTPSVQHmSJETgoofqAE5jciVAhLImX1QuJUpc6tTTJn8gtYNbp8rVAtjUef1k03U2Sp/t4mhr1WBGeBI8d1ADKqTiUfG+7HRjPAsJLqxvAEPbrIKaEdlE2b9Is/n/TFZ99h3/9sXf/7Hm2+PkQ29+7xeeZpobXkh6wxszq0/PnYotZx9R8lEIOFUAhlISn97m1LhklwTAvJzMMWg+W9lUwWphnBIGNhcgcwmQ1C6ye8T6WwHAaoXmvoHryNARdVV2A5FxM44GecEM+tn5BZqdn6fuoE8F5KFROI0AP5zmCmi88E9VVxgealVxPXrK41ILa/z0xRXiYnp2HxUrwjIPDMXhPIAi7YNSG9A2oGUWw320XWoVC3h/VQDWesEvnxrZ/JKBOvFGarQvSjdvosKWZHwjYw7SM2B6dQy+HAuaBmlIbGsE97FpyMaBMa1kr3mzhBspckXczpBbGqLQvOgqm93fdMPbpoqD967GAhuoqfOydPO1Nk6e7XS8TZQ5YG1juESKm+mqiFsynjlxgSsSbXhM3sVf7wCGnG0zoWFK5X1Rf+YjpdX3vPfmK+5f49n4qJ7ujb/ztWcStV+m4qkbBiWdgkWsYk0uAusaICYARlzELe3TKv45s/O9rj2/F9QL1u4WJJMoyg8MStjlDeoJS3ZXkDVE+UgCUUHuVYCNBq5aFRav/h7OwZ4edl8GIrjLCQ2No/lOjw7MztOBAwdpsdOhQZaxiwgahI4RzPcUiVreUyhDNa7J8gDb2g3F4S03MOIBThFcN0U2G3IcqTkxQaYomV1vnKUkTb2uG8igA2q6Hk25LkZk195PrM6FdM5dvOg23Uhp6+IEFhiXUOF55FxTyRplOiEz6MuzazfFgUWmNkeBNUAU1xqRQTdzdm0ZVbw8Nsoshf3P1hrqHE3R0Xbww4bN3hHbg/fOHcGFbL38l09VqnVeOXHKNcbq84ylE/A1mC/AqBKAqhTFcUxRmlAxzCjH8wZJd2xDGoUk1r0FBtRuRHaYKvONKDvwfu0af/b2G16859GYo8fqO6591x9f7uLmTp1svNJG6VZU+mOiSzGbr1tzADD8BNa0b3xR6+RzrCywAGB8/94NhPZW2D0xIUXjT8ArUBIAaMAnsMflo1hYvgbOx9FQxzcEGbU/pLlen+Y7fVrodpmcmheFLCxwnDi+5YPKnhe2cmF5iNk8/GkFHa5H+hwfbsh5XpfkUuX0Fjr8KJ+xVBY5y02zFhi7ynI8u81F3zVtnzbFAyih73rgrl9blQupnb64SxsYwOLJSek056BOC6kdbDggQCcSD4PlCj3/KqbvN5aAC/WkCwOYlP2I1q8QEVGITTZf0i7/YUP139kuhvceKQu59QU3n5q3Np6bJduuMRSfp1R0IoM37huF3ahCiKC1FnGGmbdhhAK4cbXXQfMk10DTOS4ArBnZQaLtvUl24B2R0X95y40vO/hIJ+Vj+flr3v3Hr3QqfbWJpl4Ypc2NOkm4VZiD7lMNwFjkDzPVTzjJIwVueQh8stOy5rcTuEuVccOqp4JnADAgFRYL3CKe+iBpou0Z5ir/zrtWnp8FVwGlQT1wujpdmltYolkw6UGLgNYb3C/ocGGr9oAuVp2VeAmUUscE/Wq79MMsMFmwTIhdg9fKAIb7TVhUkblkZUkpE1VLGnaXKIkQe5I4HWKaYvEoonLoUtujjXoAeNu1+/PvOiKAbbn0jafFJr60Yyeuo6R5YTQxwaoUErSSZwDlYqcSqTnkhFAkgX6MKbuFUmgtTHvEoUpyppDmMNg7PedQuGF4viy3049c9qOEhre07eLX9nzp3YeVb9/2z968vYzS84Z66iZD8TnORZtSNGH2GVhcJ8t+64gGeU6UNki1Wlz6xYoXPEYhKyPz/PgAsNj1U22+kmYH/iMR/eDWa18+vwbz8jE7xTXvu+dfWkuvy2zrAh03ppJGSglIrC4n6zK5LpY9iYNaksQNfI1bSBUdax7YiD0tWvQ8oZQQT5nRE2oYYZFFEfV6fV6k7YkJvloIFeaF4eBxlqMEqEcHZ2Y41gXXMYNB4uNhXDbCTWt9d5+aTM5h/Dhf/jI6AmMkFmQA9hXToEf17FcEMN40BLDB70K8CT8Kf5b4+1CkZ/g6fLCfm7GUFJs+xdk8fr+r/63/eiQAU5ue9frTdaRetNRxu4xOzmeXKwX/DX0AQCvhtI/I0EQNQtdwgloFfuBacrbDUAxxUChDZAMyWZd/0JxEyhik+3kQNBRhG+MSVc4nlL9lQvX/eM/XP3B4AHvJ1ac4N3WB0VNvG+b2rGFmlMoNxXFEURpTnudeFQS1rER6YpL05BSZKBHQrcqNfIgE5XTrOwYmqpXN2M2luvxCnO39NerQnrf/u1d2jmoGPs4Ovu6D3/g5R/p1Rk9cQCqa5Ewdd9mGAkWwsBDk9PEtvzvVi4QZ4+oaVMfqHn3Bc3AVAVqs38VZtUBiR5wKM1KCyEwDgTvjiCkQCMzPLSzSwuISDYYZ/y4rS0+slFq5yrhi40mUZ9kF85lPdmGrchQf4K1SkCMTDOPn3x0pmy7HsFXEzA4f/xfX0VlRl4B75AYDRyb/PJXZ18maBV30mYDNIoHiQ/HftS6VNgOV5Avw0+7tfvtjf3OkR3fCWddOUmpOmRvQWaSiE6nJAOagxQM5HthfCDA4jWZyaSNuTzxZNZqXlEo/2Wm9ibsqwfJC5UNZGu3K77gy/9/FsPNnhPJwVMaDp2JjPERJBkREiSt0REXRiuhP4qZ9cP+X3skt6Q712nHhza1uS5+o04nzh7ndlGXGUmZIJxFFSUJFnktkVWlVaGej9tQzdbN1sWq2n2aiuM06ePysRgXmxwGAWWrGdl+izefa7sCvJcYeXO91kDf8zp+92uro6tylz1JKTzDXzbItwp22OatU9UP08r7CVqgq90cAdqTp/8jfHyvFQSaSTf3wHwEvWFtxQ6RUoM2Vl5b6WcZF1/tnZml+YZG6g+GoYJeLdkUob2RJyj0iC1YlEDxnS4L/1SB42eJwbyN3si7yzq71SvyuNQMwSEqCm1CQ7S45svltVA5/D5ssTd1vd2SbVdzY6OLWrCOfNy93dFSZbVYbGrujVmdz9q1v3R7Euo78oM69OjlzscF+cZru83dxNuX5rKKnEJWDrer+fjbR2LbtQorTq0oVPdfG0XZKJBFEWUau1ysbkftMrOiu3v3Du848fVahlKnMeipuTDji9NgZVJ6yqIrejLZbptRBOnFI906vJMq/0jWrM6+4AWlP2nggs1NT212ns4dny2CwXeFay7Kj7m/3bLr9GS9XcfyvXXvqUhOnm2CJyZ48kvlZ9wAGJc1GbPemynwuyg6+bSpZ3wAGEuvsqS+/pjD2+vml7Elpo9lst1vSYxBkQivzWawvFLSO9MkD0TqI1h2+YPrI62E1R3B5jrUURzHHLxCjKozhQmnEqOA6MreLs1sAMykh3j87Q3v2H6ByV5UwAAAgAElEQVSH9h2gAZQ6ER5OmxLUx5pH8B+WCxszmlQMzS4pmULGk0CjgAmHF6tHSKlQeI06W68AYoFAe6gY2FoBGGlRnigyKhdn0T7kltR0PjzUkz+ie6e9CNchR9mj8WqewqqPUSdcNj0xHycXG4p2RVMbL6Q03e4SUYl1/QHZhU7RSswd7djeOfv5t35qFWc+FtfJX7vpiulXlS66qh+ll7q0vYkabaF4hDrb9e5CYuFgkTRiuztV9tOpmf/VrDCL77vxZT5QtIrhfxwdAvCiU85t7tcnX22sekNp49OV0g2kliPFUSPpts1GtC9oHQMw4emMPKKa5XEM7hONJuC6oTMSul9zBikWAGM+Ea4bRdccdCeaW1ri4DzcxfnOEnWHGcGLYKFObzty6zOmXjjitJ0nwco9hayelOV4dqaINoaMnr/PKqA/5uvVkKmyEFcYmEcMYIyq7OrGeG75gPK5/aRscetU1P/wotn44CoA7Bg8MaJtF795ajA5dbGl5HV50rzQJcl214TkcwR/nsxCt2ir/I6Gyu+c/eJ/XA2AHZPrZAB70S+/kuLoKtve9Pw8bm7ivpxcq1mztNdzDAwAVpYlNWL3YKzsJ6fMgem56OTu7dect3qz+5gN/9GfeOcdd0RPmt882VGbd1kVXeNU4zRnbYP7HCJcL5EMD2C+qNUDWAhMC4CF7FqldnX0F7OKT3CnHABYXjCAMUETfB6ADwLSacKZRTDmoRCBusWZ+UWaXVhgcir3WWS3Uljg3Muy5tLJXA3deQKt3reKY06SZ9d7wKlbYPKreifr2g0dKW6/JgAmsboEAFYMKJvdR5EtbpvQvQ8v2q0PPFYAtuWCGzaUG7ddbKPktUPduMim6XZqpszxorwk1x0Wberf0XKDO/d/8dcfUwDb+qI3vdJG6VVqcuvzs6ixKVPozQnt/NEDXNcuZACwZuQeiCP7ybj30HS/fVpvXQPYDzZP9reeeLUh9fph4XZopVKthagq3QzlJVAmIn4jOZYgrzPihlWSwKsApDAtPCsoQMCKn+RjBTWlbhH0BmQNQZ0AlSJNqTU5SfPz8/TA7t3019/7HhUGcjjSwQZEVam9C80aPBixproP1pZS11mBWsig1zOSKET2zT6EPV5/rQBgRwKvcF9HGK/VkPhBTYB3BheymD+IAPmtE7b/4cX4sbTAXjuVN7dfXEbxvzGtzRe6RvNU1UyoQIY4LykuVdF2nTsa5eDO/V95bAHspJfc/MqS4quyePL5ZTq1yaQTVKpkFBPFHrH+LTDI79oHktjdHXV3/+rxAGDDrduuNjZ6/dCoHYpcqrWXQPHSL0LqE1XKio8laoakkfny5FYRqls5tlqtY9+ujNet73uILGLVogzJ/BoZld/z5UNcvWcdN2yA+1h1AyJHi70ux7gQnAevqzMYcBYS4IWCYRbYg6IoA3BNlieQyRilpbSkDqxSUiKcqWBpSrZ1OfJ497l+o8tBaTU62KsA/pUOEYAX7XfKcjKLS6RNeeuUXfrwYtx8DF3I107lk9svLnTj3+Tp1EWUNrcrWMrQzgeloaSi7boewB5bFxIAZlR81TCeen6ZTm4ySQCw0UZ1XABYK3EPJMp8Uh8PFtj85snMbdtlVHRNaePTHNkG63uBRgFLDJQKtsdA3JRWVBKsF9E3zSoVXmPKt1jzmgfVOvO2Dv97pKoaOA/SULYOCdI4Q6JK0pfR/wDAmLAKMqlisikkbVDys3/mID34o4eYmIoC4ajRoCgF7yjibuoiDQz9KckEslvANS6e0MkAJsJ/YzbVGKXCM2fr9IlwOGeqllljY0TXQPT9MRHqSBaaVPhJwiwrySz0oLZ661S88LuLNn7MXMhtF792Kt/4hItLnbxuGLUvdHFjuwIbvrSk0M09t0XL9O5slr07D3x1+pPHZnRWd1a2wKL0qjzd8PwynthURC0yx5cFhsXDQfwHE+0+OVHsm24e6Pemp68EwWbdvUIMrF9ufJ2j9GqdTpxubdkwFlruBSko/HEfPgAYetV4oT7WNZeSDwEwUQ4VvXNptVV3eQKA1aV68XdmQSvFccVAQkW9YV3Qr5KZYZzxOu7ejUVz2If27KW/+Zvv0sHZWek+g8URJ1yL15ycJIXGE6zZFfTNA03C89YCGOHcQQis9iRF0CHEvnwZTnh/zD08BICN4eHaMPFXtsBQyB4xgx0AVs52kYC5bSrufnjRmscWwLY+5WKr4119Fz/X6mQ7pSk1YoCYo7KbFU3Tu6thBnfOfvlX7n4sF9GmF970KkpaV6mpbZdmurEpo5QsV1wcJzEw2f0NtWK3O9H2M+ngobe1JzfMTV91OQhF6+7lnFO/euedyfzsk68urbq2n7knRnHUTBqgIojaKtf/sRU2ArDAixG5EyyaugUG4ua4BvuoNyDbYKNxCtZOzcoZeVle8sWTQznLiCsqSxoMc3rgRw/SgYMHqdfvcwszyDkjiM1giAPjmOJGi//kq+HuQVILKV2wBdAYeCX3WF2bV6GRf49lD9kmlOt/mOxNQKr6nzL1Rxh2DAHMYyueBVyzYoEB7NcaE4MPDVpP3Ud3XhnaYT+q8/SEy66dXGqccolR+mpqbriAkmQ7tObYUiwMuawoGir7eEMVdyx89t8/pgC29YrpV5kouipLWpeWcXOTiRpstVd8v/UeA2MOkjHUTNyeVNnP6eH+X1/vPDCA2E0f+vPXWktv6A7dWVGStABg3GmIFeEDjaIGYJxtEytLatY8KDHrHHQGWbIBqsbcxtryqawuDoYHUEExdmAwQHZCYmKoZ+z2+rTUWaKFhUV6cPduml9c4KwjspNc94jOP0XO/C/puiO9/MDlgUIDNziFvn0tfhagi51idi2XaXqFDFQFZP6AFXW7xsGLx8ADcNUv4BjAR/gOKE9EWHCFpaLbBxH57Ynq//5U2tnTbBSlHfZWSCls91e0h/Z0tuerzFaqnTt36vsOnp0M0m5NuP8kOgmcO9pf3aVRmzf0dHyxIXWVa7TPdUlyEjoCQerHwY00tmjq8tOJtnctxUufOOMg6byzR1O4LKRVskF13VGj5fY05zO6885VAvK03v6KPc2iE2udtvlpRI3Jcbt4ZtHtznvlplPPeEXh9GuGOrnUJs2NKIEaZSAlQbOuY2BB7aAVu70xmc9Hwz2/TsOFA+/8pVcftqThGMzZNT3ljR+87+dIRa/T8YYLLNFkYQvKiiHpCMFygAFwRABMLBCxWaTnoHReZhkb1oF6OCfgUABW3QSDhJTphMKbYBnBogJtAj/3/+hB2v3Qbjqwfz/FacqAxDpeA9DwFOlWkyK0lOfNvfT9CX1JEVyWJKUoSVk+BTG0ehyM1Vd9v0C+hpoUT5WlZEuxZoHVn0Lttg9Fal2rYu7lD1/idpb7lTI9wTgqhrlTrvhIovKPNfPe9yejxcKhzxkNiKiFukhF1KRms4VCajXo95QhPXPw3g9AV+ewr507d0Y/GG5uzOTtjeTi5pAgldPg/zYbEIPMaEhDUnrSFS4+0bQ2XqCi9Gc7ZXF2qdVWBbUHLuLmpEPZIPvliIq7VfeHH0+7RdNGNmqmsepbXC9o/kY1+HqJ2mXfOpvuv//eP1iV13PuuVcn86c0T8mLMi3Khm0lDUtD/9Fmk1ReuNxGph+rTi/Z9FIbRb9g0/bzXJxsdOAUSuvy6uc4ADBkId1iEtkvpv39b6O09+Bt11y5eKSH/nh+/9r3/vd/STp5baknLlQ6nmKWOfdih5wMBA0BVxLEDws4iBqGhhGwyOqxgvH7rYfxRy6VxLogJgg1ghFLAmTU4C7OzBxkba79+w9Sp9elQTakrER8zgfjoVzgRQxhHSdYkKRQ5yaTrwrWi6oEN93gYm9h08NyY4ssEooF61p5x/JhtZ3sD9Z1v2qxkbEbHlliPlnrLdPVcCqOfqaEBrYsFOTVKGwJC6f8IZX5bm3Ljs0HTpuSddMQBmHzBcS3sqCElGqinlHb31r6ylu/eKQrOPX867Y6bZ4+M5u9qkgmzqKt20UVN7QlY9UJTBqWqmnotLFVNVqnmlhttLFKHTpdsZqIQkG3M3m23w76D9led7dyRcTlEyGDg+JvJr32KdWOmo2o19Dl721K5r/1vc/cPnO4az31hf9+q0vjp+e6+eq8cKcNkdywRmQ3lZMu4yz9zfKJRTQ5dbJuT55e6mibjaIECaCxWsj1zsQHz0aKuamfkv1a0t93i46af3vL9S+aPdJDfzy///p3f/WfWxW/plTty6K4uQFWCiuYKAnmi+4Vlsco44ilKMXcYOv7pghjBd31Ox4BWN3JCsXRHN/ycxbv52VB/cGAFhcX6eD+A3Rw5iDNzC34Mh9vOXnXDsYHs+/h3ue5b2mmeJEikM92IvNrq3RhlQwAkMFigyWHFvUlGPxeB1/CcpUTLHEs/s9YTrVylB8OTd6NZldzBM7HYh4IgBHXSAPEWYkVD9DL6tgi5wJvbDYJaCVcuWBZGcIVaKBB1GrAfqJdi19805HUKGjHhTef6sheNNNR/9Y02hfTlhN91jjQb3xGlKWXlJRlpSmhBtLFaNMnljbPIQQq8oIchASzTErYEDbg5zcqXdOmoFjbMo3sgYbK35rmi1/a85XfevCwAHbFm3cYaj+3iKfeMijcP82LssGbFquoiLpyiIsWpSXdmmBFCrAB0XFddNPwDUGNYt27kAJgrYgGibJfj/r735u4xp//xk0vGjn9x2KGHuNzXvPuP36po/TnVbLx5VHa3ox+fhmUCxQesM8segDTVvpDitycdCWSasPxXnorWWBjESJRfvYVOo7iWFREC2to3/599KPdD9EPf3g/Zb0ex8BUq8luI7uH4BBBfdXXIwaaBbv4GRRkUecossUiE+xFDvkL5UvDZ9BFmtVDYfVxg1bfwLTGvvZNvcYUXhnK6nyyQz6jUXbyWNHA2IVXMFREuRS1m7FCuY7I6wy6fa4dTZKYYgBYUTCAwZWzRUmRddTCOHBbtdcdEcBOvWx6h9bF8xZo8/U2bV+kN2zkRY/2exqZ6FI0vWLUofr6UZWAwuLIslohpLkFpLDpsHY+Opg7TW1Ygg7VFhlbyqDMFHlJjWaK3pJdlXcf0Kb/jqSY+drcEfTAtlzx5h3KbTq/bG27ZljaZxfWbpuYnGRZIYMQidY8JgCxTn9ALopJpw0quDWcl7muFXIzoWg9E1lhgbGkdOyGKblvqv7BD8WavvH2G1922O4oxxh/HvHpb/itr56vdfMVlGx4deGi7YWLYkxG0iX/MD2Ce/zFJADmm9yyHhdUK3j6+v10Jd0rr25Zkenl39JWQhrIQrtrfnGRDhw8QHNzcwSKBLKN4ZMSsZVcocjd+AwfMlootsYLLiKH54RHFrKI3gjyBHuJ2fGZPJDhc9hxHUAPYBYkpEMXqgpohTMWLDMmtnqJnfpDGHel68Gxh8cHH/HD8yeQjLDcM1uWuC6mpzhS3ERD+h9KBwDIC0na0kATC5l1UDCU2zX3ieuPCGBnXjG9o3Tqefv6jevLtHURbdzIVhUnbbkVJGZLRA2VUDbM+FnEDVRxiKqtgXhhLGVgrBlgURiPzGTCcTz2dKBTFokKCMdgSzTeLbupKh+Iy95tq+lKxACWbn5O1th2bW71OYV1W2MAFrvahmyJkjTNUuEALCR/8KMaqdTK8sTxc4v/fhxYYFD9bMVUxFR+K+rP/YFz5svvufnlP1irifhYnOfm999zplbNyyiZvHFooyfnJmrzhIwgB4wYmHTmZv0oZt4L+14sMOygiCUIgIka6yirWHley8BLYlyGA76gQszMzdPMzCwdnJ2h4WDA7wFIuP6R49JSo8iBd1gW0EjHSRDL8t1j8R5HqFhtWtrXhxdbXPif5zUEsiy/zy3UWL9Kzh0nopPulS2qPpE+8zgeG6t3upZvO6Qi7cPIrmv4tBnZAUwiwsih57LgygWobnB+GN13uIeA76GhLJmi4N81WTLI7Vr8xM1HBLBTr5jeoSxdOpNPXFckjYvsBpGUFukubBCOIhdR7BIyiMVhnnhOITYOoeYAWBVFsBoNwALWYsqgy+1VuBt8Kcq6cUxFNiBlim5M5oGWzW6dKBfu2f3ZX3/ocCO45YrpHTZJzx+2tl5bUnyOcWoLb3I8B5xXgPWimEkqSrJwv9nSDwAWamIlpbyuLTDePUxBrVhxW7VksPhHEdm7337TFeu6rdpbPvDZzVZvebaNmv9v7hrPyF26GV13bFT4zkSYTHjqAmCaOxSh/AeyyxkR/2DnlK5EdQAbdxu9IKDPNi4udmhmZoYe2ruHZmbmqNPrsWUUxymDCmI1HMcR/8hv8YpbdSHOE9qpYYKzcCErkUKEUQit4i6GWJRMdTHePNM/vOflceDucOwjSbjxBeJj7F7WigbEDRR56GDlceVoLQhWAdjDAmPLya5rCGD+Ill4kauirNSLYlxKw/QR1nnLc+nUzS3QMIYFaSQ/uFuP3dX5xJFjYFsue/MOZ9WlRfvU603avLBop2Q0xg7uIXYmdCBCMFNRY2KKF342RHIT3X8iitOEyhyWmbQz445pSBDpBk8dKKEkylIx7PEY87W7EoDctdnw/rYqbt1M3XuPCGD/YnpH7tLzB/HGa61OznEqZgALEwGBfCjAYnw4VsfzwMsnBRdy2SNa1wAmZXMwzYcUmeH3Wmb4GWXpo++86UX/d42n4qN6uht+6/ONZnPbP9FRdGs/j88b2mirgUsVocuy7Ihi23gAcwlpWGHcC3AoAMYt2utdiUY1hPAT2FW0ji0uZBLxs/tHD9HBgzM0GA6lWSwC0OzeCFixqmogmHryaUUu9a5iACVZv6Hdm7iTYor5+VobUXFER+AmNAnpDym8H7FiuGsOuGOwxOBWYkz8dfD9yNXyZwPRtkJJzoAK2I0yAMfKhfT3A+4eWxdC9wgxOnYsUZCO30NVWqq3CDWvxmSkypwSScTs6q/CAtuCGFhsLu3SxutNo3EhTTTIxBIDkzI0ROljIiNUF7wsq8FK30heQ5y1BNSLIOUo5iS/i3E96GDEtwZdfGiyma4uywcaKr8lsfP3zh7JAgsA1th8raXoHEd6S9VtCAAeghKsSiLJFqm3xYDVvYhR4madAxhQWlGZ9Uib7O83qOJL1kYffveNz//zRxVx1vrLnFO/dPufPEmp6K39Ir40d8npLsauasQC05hUvkMMYmA8WwXASGfcvYilpyF6yA1L5eGzJYQdzSGzWDJjfmFpkcmoHSij7j9AS53OiFVW1RiOeGECCP6GQ0mPdwNHwxCAbjxHWOfAh2MlSiRA4uGnyiyK5SQ1ktK9BwRYiCbGnOlkS8D3hgTosVvL5FevKRbwMhSIe2CsLMHqPtb8AcoGoj23kwEMwBFqNwXU2O03cP+lAYdS0kVI2QJFMxiQXf1VxMBOveK2HU6Vl87kjettmlyoJ5tURpZchB6UACu4q3AJkdkMtJNQ5C/PKmROWaHfl6VybRpfmqUInDZmZgBQRHlEGddTrnwgddktiR3cM/vZXzm8CwkAU/EFw8bWa43T5zinN4/apS1XDgmxLgGxMJOWh0TWNYBhwmPS2gIWWPGDzbH7cunc7e+9/tJvr/WUfLTP9+b3fWl7bt3Vhdrwchu1zlVpi0r+X0Eq9o0zUE9oFNlCkyu9Cxnh/ZJ3c1ZttehsjcUhVgziSFmWc1AeBdcI0s/OzTOAhYJt4Zl5kcDA2woDUHfDAoBVDHfv2QaLahnJYTmA8dLhBSKLyK/jasJyCy+OfXgAC8czbwwAJj+gXLDSRYiJwQ2S7L+UMQXyV1WGsuxprrkhxgEw3mgEm7HgPYDxypcQAJd9ce2qL4oHeGnIhjtKWUmEdvU/ds0RY2DbX/mu0xKKn7d/YK+3cXRhtKFJObpXpYqSdpOK3pBMgYFuiZ49v1YAMJ+IEQDzvdQwE6wjjY5BDFoCYKI7p3pk3QMpZbcmpfna7GffeHgA+7m3nWZUen5Pb7jOOvUsa1UNwJgHJJfGf4jEJf4ffo1xFEEpH9uFFbtes5Bh8mOhKYOGoMXulhv+KZF993uvv+xPwzA82sCzVt/HcTBKnm/jLb9QuPTlvdKlFIOPgAA6WsWL7RJRivwSKV4glqzKmC+GmIpMVinfAQ8LXV9APp2bW6DZuTmam5unXr9HWZZRyW1gAmgJKaMCsmByjYGX3xmXuYT8T9/mrW6sBQtrrPRybLBG0bmw4/Ii8dZjyFKG3o/sggHEQtPWQLdgVxPutlgaQucMtl29lnIsSLZWj22F8/gYpC+wZ/BCkoUNDrRZE7oKXyvcPVbeRTdsxA5pV/Gxvb9/7rmnRETf4mOgG09nE+XdWf5QOrnVzRUnbVfWXbKQ2WtNRBeqlqbCW2CKKzdgiSdEFlQWD2BBZslXDUg7NbkSKeESV1xSxD7ZAKqH+Jc+5hp1lFMPJGR+s03ma/s/ce0PaOfOiA6erS4jogMnBHPvr+iv77yj2LzzttOGTl8w1K3XO5U8i8ZcyJplL7ltX1nis9NVMgZ+hsip8x67bgHMy8pwjV0J8l85M0Xl3zhX3mKHe+59zxuvRI3Gun1Nf+SeZjkYnl6m264pnH710tBtoiSOwN8pIRrIOlmQmk5IA8DAzAetROVkQaXg6a05ro5gOGgRi0tLNDM7y8C1tLTIUjfMyeJDQ949WFF1t9G7PvXRHIUp+Ldj3lgNwMY+gtKmIz6RcASkgYL7IIFwoYz5Dkf+mmF9cYzOF4ULERJkWEntcUNXT/cYc2zZ3Kt1OzridR3lAWydhgQKLDAsOInUkR4K7QQAxs2JBTAc37AvkwF3i6LplqJPus5ikqQRjoQ/KAlnZxAOJGUarlTJiWSjZw8K+7NG00+ppqJCGTI4H4cdsLlJJ/fKhQzdrTjAxFF7KUMT/j6DXh3AwNWKnCEtJm0AsKF20f7YmY9F1nwzyfv3kxsqZyNVxFxgqWKbKaI+OsubvLHpZJM2npm5dKd1+imO1KRYU35j4Ximt14rAAuSSjKeIu0ZAEytZwATuiY37MxzapLrbmlGe1U+uKU0s194x3U/ve8op9zj6nAUdV9zze3x5mf/1LWlU9f3TfIEi3RgjMnlm5ZiRRtp38XuImJA4InxpAUxkbhmsdvt0cGDsxygh2IEaBEG6XH044tTKd0BB6nSsve+WhgRX2K03GAKO/Yyw2zMAjt6ABt9QhkW5BH3N1gpHsBGmvcc/ZbFhmaungjL/CLPIePMn++WxBZc5buGwPAaP/rKtfYgFjgNIaiuhr6BLFwx1Ip6axc+Gse+uKsJKCufToz9C9vvx8048qWbAASEMv8hQooAJ5eTpRudSs7IjHuGi9TJuhVRZiDZbUgligxUJnBohBhYfavx4OWLtaQW0gMEA5hY9XJNJbuRKFAXNRNxixVFeeTsfanNvpcU/X3gaRilXIn/aKNilSlNQ2WjRJWNiS2mMXF6qdPnWEObUTwu9+6bDAfOjf9OViHG9/nvRDICahTHBYCJmasJBZ5Qk0ytySaVXYrc8B2uP/uZd73pFd9d42n5qJ8OIPaW3/n6ztLq1/RNfEmpoymwk1FaJNlnR2UBswRbMWoKIypdTplBb8UBLS12aXFhiRYWF1kxotPp1pqHegvFT1FWYx0r1/G3WwXo6zAlfx9RSJcPTQjKj/9+zPqqn26lkeW17BcLkg+hVCnEBljOJ8CYD/JyKk8ylFwuE2JkbImNrlauA6BWa9m25k9XCKpVgQ4zSsUCU5R5AEM2D+F6UdbllCQamcANRiBqONyninIpShLlhn1ujGsj0DFYB05R4fwGlCRRlLaNdRso0g2dRlQwgDl2sRm8fSZ0BGDB2mMzwAMbANX3Gq0SDpIdZjo0d+6uCIThM1Y5u6CKYc/lvWGaJI7DFUUB94BijXIpC16fMjpJCpW2KWlsIkCrGHNiJVdZ4hDMlwY2TA1iEAsWWB3A1nEMjEX9cOPo2lvkFJvSTLgyj2323th1P/H2G178v9d8Tj4GJ3zzb/3x+blKfia3jdcanZxkdKwl+wYPCNI2yC7CuYjZXexmPer0lzizCC7X/PwC9ft9Gg4zKgrJ2QdCqAS6cQ7PlA/Zusry8n95GPKMAGylzGL4+GHdxdUAWOCFMe1g9AFO+/v3hNoRwDbEbfgmPeUClpi0dmNaur9HcUUE1OpNItbmEcsql1yopyQwDUDiSZrAYhftNudE40qMNlRaiGvLopTDXEAcSQrwtNAbFPw+psujY600OEFGNoZQJNrQIcoVAxQ9QRXXAJ5eRR+pu2mgeQQAE1qOJBsCN2vM6ZZgutc3kmGX0jC+T5OTK4aUohzKN9tBhhjDjqQEJizuvMT54eLjPQ4EIuZWAzB+zN7V9l24UOPLL+cb2bCQgbi46zYGJlIrmgqFkgcDC4wmXOkSGn4wKYd33nrD5feuzWR8bM9y3W/8p602Oem5UWPiVhs1n2J03Cg8TwYeEyauUg0yVlG3N6SD8zM0Mz/D2lwAsG636+kT4E1JrUjo5QjVCU+2GaX4l4NXmE8jlFjmhhw5qrXiCK4CwAJojanA1sCMiaBeWFFWUqjS5oN8XCySTCWDGNRlfZ9K1PUx3eLYAJhIG/mWKmwZhnIrxJFyn1mLyQYAw8GJdPFmTSLQYnwLMcf9NQUM0JkKVRG43Ug3pC4VjmSimIyKzUhrL2NkQT4dMBF4vOGJwHcFXlyahgdSj5N5EKm05HzlBMciBbikRCwkbWAlGa7tZHYAKg4gTc7HSeVIvS0NhgO2nlWI2wLAEMaob33BdQ1ua7CaRcRAaqSidQ5g3NUmJjxgANiksk6XnU9FpnfHu2588X99bKFnbb595/Qd6YkbNjzFqORNKpl8PiXNJ0KOWZaG4YnS7+e0sNSjgzPzNLu0QEu9DmvTZ3nOcS0USMMF44kFcmrY0byEdIgRja54GSjVjRzvflVO4mBC+cYAACAASURBVJGAqD4MR1k9jR2cw/aBwR+uo0om1npgYs1LUeXIKPRWl1hf8gM3m1UVfImSWD9HcxOre64ST5LiLl80IZk1WGCu8NYM3kd3JimmpgjBdNwD5LTB7ZN74XHwYwC2+siLU4SkDvhjrhxUKiXY0CRGJVYV68LBDWSXnJ1n3+1J3EiIZAp3DpZ8Qz7H31cyYMojl0HnR8C1kXWwCb5gsJRlPFGwjgoNxODwAcxD1odjqr/0eeB6zABgFe+Q4wcCfF5dJWSkJf4FK1Gy6+vbAuOmECACElxISsvcNWjwP2OT3fHOGy9//3qnUoQpctVvfP6EOFY/HbU2/xxF6QusTmJjC5XnQyaezs4t8g+axnahz1WUrOkVGr6O4keiplrJL3MdmjDUZUouz8oF0300XcezjatbzKO57mNVh/lYFXLz7oWv9PYuxBgaeuNxBGIifFh76oEKUONusAWG4H6SkG60uGM4lx0FEciQEatZnHL3Y3e+wtQK7/t7ZIpECFDDAhOwYAADRcLTYLg5C0sl+WJ9/q5ATvb5EABwqGrAxYBYj2fGLhrcQGSlfS9nBi3JSiPzCaINF2NzHCnoeEhbGAYJ3zOBgZwBDCVf/vuYyhHSzaHszKNqeD4VlNVL1uS6uVIC1VG+IEEaNAMIJSngagDGWc+qrIiLZ2sA5kGdXcg6gK1zF5LFY9A8FJZEUVLZ67oNqf1OM3Z3tPd+8ba3vvWtRgkhal2/YIVFhTlpYtPJN1KcvtZGjY3DIosWO4v00N69nGGcX+hQhhoy1k2SoHBogcY1jCGeFEThQoF1Faz1GbOwUGWr9ZOthgpjw3mUlkuN+HqoByKnD0qytd2/KkivY8dI94zPV4+HeVtD4mXejWEKAIIyMcv/xK0pcqx8IGxzocMzVIQgkASXx9IVYh2M9DwCtgaqSeB9IRDvg/M8tOMAFq4VrpPEp4NLJ7EeKmE1i5oHyNqs0oAr4fpQAS+DgH/eYwBTrVgKr5mfipKhprhtXs5IjCiAvYBXgCNpvSdunFg2ADDv7vImKIDFv6riU7Vx5wcWKiZ8nJGHKGyUqKmUuk+INboiIx1zobow9FiLzFvIFZUnyCxJWz15toETKCAmFth6plHwPflHERqbGkNTTXV/os2nFw5+/zY7GM79wfRVq5K6fTwj3PT0tL6fTk97ZsO/6GXmXx1Y6F8yKPMN/SLTS70u9fsDpkvADdAau6gWsx1BMl/3WPlVbG3UgMcTRceLvqtU34iXVOkw1SZv+OxRuYarAb2Qiar5jFVwuf75sOh9Ro3leMSqRPE085V8TAZFwlhUSIBwrSTeA62A1TW8uxRFHRXFfUdqi7MuYRJHoy1EUPwdricygSbnRYi4FF7slmNBMYWjIbSqAJbBeGNLxrtEMEm85cLcCDbavEXE/2CEGvU28DJDXNnD5VLeAmPXF3pr2Lg8gPOziCV+hliVVwYJ89unLUIqUcCpmhI4idRKhg1hBHTLrN9g6vIQBMu6ZmF7V5gvLLjo+B3cWC6b8gDGRn84JsQG/ObJ5wgF92GD9QDPn1nHRFax6mXXk843CF5qtFhb1Kr4cjb/4LucMt/7vTdeOfd4BqejubaX3fyRn5pZ6F6xb37ppl5enDwwRuWcRbRcMsPxHe5F6CkCIQwympHBXBi5RJ6jFNLUo8koVheX9vpdOrgcFRj+WAC2yjseI8OGUpw6b8tbhZxFC5QArsvg/yGYHRQNONjse0zqJPFuDRaRCDJKnKUgnSTf1I3mfda6UzTRGVrpJxjd2OJ0miBzxhQNXlDQZENG0Ku7csmSNOtVUZuD8AwcYeFWhLkQmA5umF/8lWUTANs/OM+Mr8Cn5ktIMjC4d8tVNdgnHR/o6rN1dbRaJGsMiAKAeSBZcc9ZwbGpgGoElyszl8WV9YaVHLxSHHLMog5AOf7nuo2ByT1LTSDoAXiEkAYhl5Gyw2+6/sH3J9Z9/QO/+KofrXLJPO4PO/OKGxo5TZ5XEn1oaVg8pZeblCA9zFaEdP1xOSwNKKFAc0q0n4TGXm2ro8nNv/NLvmKOe1+Bg8XelQusbT6XX1Wjbfvhi2WtRnLsur18T70WKbi4gb3NlhSCLlL7WWnw19YjKCQILEOjXqNJKqgHZW4jXQyVcu9tTEy8Ly96J09NbrrcUfLSpb59hkraW3Q6kZaQBWQs01SUXbKIEYHnFMfc1Jd7dCgomIoGl2CIWBzBSKlAJ8Tr6mPlnxFH9ZYB0MPg4hDVDms19OvlPOsbwLzaJWI8CFrz/lb0SLnhtyf14D8VVn3u9htf9vfr5WEc8Tqnp/WWe2e3K1f8i4GJrywpudhETS4VwU8UpSILjAXMel0BwEIwPqxk2VLDLiiGf2039gH9EUbVXIOxWFQtoHvEiz+aA+T7uCmsp4NyWzkpcB65LAF0fTG4WFJM8eRmGRgHaKuLHJAvHPeBYhb5g6U67JPNejNxXP63SNu7hxuTb1DSSk+w6cnGJU8aDMyz4vamn6a49by+jbixqoKWPKpyQDyFhHfVlkziTzH6T8BNtehfIBaiuH21AvnaflIZUsxwlzdw72H8kV0dkfvDc1qWsDia4T2Ojl3XAIYnjFhH5AOxJQh0eZciyr8/1bB/bG350Vz98P/cfs01kHM7Pl4X7mxNZvqMQk9dRVF6JSWT261uJE4jcNsYERg5PR7iVSMAG0mTBNDynCBfTjIKoAeIC5LUXhyxkvrE+4EEuYI78YhGW3pbstIsAw8AADE+gFhwzYKbJbEeXDfcO45ugWOkJQ4Gy4iborA8sTTbBeDwXeVoXNFfUHn3rxJV3qaS7H/1/uy/Sj+Fyy6LN8dPnaByw2l68qTLTNR4fq/Qp5soOt3F0YkUenWCEgCVUoAPABEEdGwmiL1ZaG4ZtoSFKuFLZuoxHwkFSdbOA1hl5DLogSvlAYw96Npm5L3oRzTU6/zD6xrAMEGLvKBWu01RgvIJqET2KaLiwERi/4po+O7ugbn/cftb1nebtRXn2NN+9pVp2v75xtQJVxjVmjK6SRSnzLrGgjEOHYyCyxcq+kMmZ3TGejp9RDyql+iE1HU9DhUYhyKueDg2/o+zPqTWzrPR+QTIVgHAEHsK0tQ+2we+FMvVCDFS6uZ8/M7zlZJGk6WUiwwqHSCy4hsMud4CxWb4nZbLvhBF+rfn7vvIiuGGJ73o323sRhNndFz04jJtvcRGyXNsRA2nXKyAsihRBdeOIirzMNawBKURMW8lyPIxyx6ubWC7j4i3Ivvst5earM3DASxY0bU4/I8zyMfJZ9Y1gHEYAQ0KEJgldE4ZklIlxcr0EyoPapO/K3LdL7znulf+3XHyvEa3cebOEyY3bXl+s9H6zZLa23PXpBwZJKgzJGidBYsjJ+uQpcJAYX/3TTZ4wYsbKY1vR0HwijpR4/cI9yZ8JsSiBFgq0FvDARbHceROyXXCCqvpSgRXkmVqJGYUeSATioK4nCLVDN00JMAUpcmEFAiXA9LZLCmT366y/J1Lm+hHdIjmrJddNh3/5YZ+q5tv3uq0fYpW9Gyn7ItLp86iKDmZ+WTM50Kdaou7k0P/HnMx6MSCgCkZuUAB8KKAfHNiVfm6gLEMoRA9Q85lmSrITyyw9UtklfUiKqMis4LYDzqnYBcujM2Hg4jKD2oq7n7/9Vd8cw3X1+PmVCc/96YzrLZvGHTMFYVNfspNbOYOLuj3B/VWyz0kUf8YmoCE1HwAI7g03lqpAvWS2RqppPo0dxVYrsfDePWtuQUmT3ZEHZUBD1krD7ieSMkqCx5cuX7QB/mZQQ6XE4RJqCjAPlJoBZaQ63XJdeeXmk3zNZW4jy5888N3r/ahbn7R1RuLaPMOR8n5luhcFyXPiNLmU3MbbTIqbiQTG6hE+zJ8Z4jbMUaNpHXqSrOCwz4z6K3H8Ewq/lW4OB4UnxIMQbG19t5XOxCPk+PWtwXmOTPoTARLIIoVJZD+LnMa9jo2jsx/SyJ75wfe8OJPHQ+E1ofPmZ3RljO7E3P7o7dE7YnXN0594oZoYiqySUSDMmNJYQjajQDMw0IVEZYCY8k2jkBCACQAG/6s5dHHFsyK+fW1m9o10qwogIZXYJFz5MsXKgt3SnqDad7InEVIIUenVmpECaVRQll3SMX+fX27f89fx019Y7lh+Od0/70/Fldw2+VveJqNG88r46mfHVr9tEIlJ+nWhqaLUwWXkVul+e5Lda5UqIzicfagxFE86fhbEUdHuFWjSQT84g0lqKuu3ZCvtzOtewAD9yZCY05bUpH1mVGAVLqxqHsvvxGR/UTe/eHvPmHwpMH09OVAuuPppYgui2jzxNN1lL5Upc03t07afkK8aQv1S4N6YP4R1yvYNfXt3K8gT6cYJyQGyyosKomnjVjcWGpC8HwY52gtRrjKNsrJKs12X/LDlZ1cAuVBrNIsExATBoPUsYDtlaCFGZqX7N1Dpt+/K8qGHyyd/QtaunCBaHo5kWpVd7D9FVe3h2VjS6kmTzXGPrd0yWWFarzIpZOTlLYqUUBurcben/Dq2BEOmdOHlTuFci7PIamV/yC6KXI8wl7nMqSVtNpWdfXHx0HrFsDCgoQ5HkF90xky+UAmCQDMOddM1P2Rs58bzP7oN/N4494//KWX9I6Px7bsLs68okGz+imk6LXNzSe8OJ7ceLab3EhlElPJqgshe1Vz9ypzJlhl9Vq2Wucezx4PcTIEvyXwD+BgXapjBGC4rhFxVTShRBE9gNmIkS5VGaFgmz/HCUtoWBE1oCvVXaRycbZbLsz/DyqGf2Qmpj5Ou8/+hwLCHw+8ak9A0blXx1u3Tj05o/hZA5NcQunEMylqnGl14wSkyEHjAGsfbdPgHjKEhYLo6rqx04T79ZtCvXaR791w4TZjM//rJwC2fgHMN21w0MPymkMQT0O8A0HUwhhqt9JepMw9/YP732MK+s5H/sPLDh6XAIabOmtnSgf2baW89UtRe8O/njjtiZvK1oQuooTrRVntgO0w38erKsYNdSQ+uMyLqP7yygU+0D8CMO4YeYwALHTvqZe1oAjaUuQtl2CgAZy5CYUXM+QgOdcSArwUH59mfSpn9/azfQ99P2rY/6+l1De7+76w5nPhrJ3T6YGlha0d23ylc41XmHjymRSlm1UcN1RMEfpnCrYCxAK3y7u9DM0owA6bhy+o9qqkUn8pdpcAmGIhg59YYLd/Z12GAXn39XrvSQreDSZsyXVpHHeIYhoOu4ZMed9Uon+/oPzLv/OGy+8/bgEMS+OsnTHtmT9bJ+2X6kbjTXrrqVvcxhOoRAkMa8RDZjqXwmG/brgAmLW0vESJ7wQUMnuiCiBkTBao82x3dE0WjePlgLdshJcLDvoKipFEjud14ZlVqqve+opQWMwtw31byZK7N0MgD4J4AIQCrPqg/cUFvl4rKkMbMEdRmZPd/UNy/c6nyfRvb1D57f7pMzP0rW8dA27gtD5rJ8X3L9A25+gJSquzScUvc6Quzslu0800QoUEOo0zwYIr7kODYC8oCC0w79LzcIT6QS9gya4za6BB0PPhqY7jeH6veGvr2gIL8ReY41hYCeK43jRHbCxH+3NX/KCp1T1E5R9Odea//fZ/98rOcf2Qt7+i/Q8u0lPJxL+gT33iS9Tk1n9qogYDGAf0ef8H+FhmlEvfsZr0cZAdCODEST8fafK6fFhUxsKSW6HZx0qDuwzE6oqqlYJEHcCqsiZYU7KIUTzNGUWT82aFr8ZhaD3vWOlPitil6aomDQZ+npEadLtm30NfcYOlj9MUfY4e7HWI7j3msdAzLntNM9NbT+onE+eVVj+npPKfqDR5qkvSHS5uTLg4UWD1G1iLDGKB11b1ghOQ5uH33LcQR6uEBH2c7Lie0Ie/uXUNYAiOxnFCvV6PF1m7mfLEhsgfpGXQGEUr03FF9pC22W8mlH/xt294yQ+P++d97rkJ7XvCBn3CqW9xUfqvKZ3Y6DTFKlI6TmOyZcZxGEpTX3LkFwnArAqT+WA4t+QKVgEoKl5cj8tjllUbH25gQ+rNg96Y2qr/3AjYRDJZlbgYyI2CfOq5XRDZQ6gAMU+AKEsSQEIIbcPw8FlyxkXKGddb6pvO/N/FpvjFsnPgPtr/pcckBrpj5/QWyobnLxX004WLn1fE6elxa3KC4maSQ84b1w5hTibvCmBjzFG3CdOz6hzF2YzAKAmO07GhsayXNbKuAQzBLzzkwWDAyfSJZoMfPMpHhkVJCUo8oCBni75y+fvifPjJD9z0ovvWy8N5BNep6NxzYyqe8zTdTC+P4mSXcXSGiqKp9sQEFaVh1wsdnVhuGeu+LFmpFP+Awq28vIsT1ggHlX2XIOhRsbVbV1Y4whUHS2zM2vLaT2NqBGJeJSx9A1E8x3QI/i5I2LCap1iSUiaEGliLIBMRsq9FViY2O6jK/HOmN/gvLbLf6Xx3sEB0Z7ixRzC0R//Rc8+9Otm/bWKqr/XJxjXPjqL4ZaVOLyl1cqbRDaKkQVYnhFI4qJYCyBHHDc2FuT0c5IGY0QLZHt+v0cAL/gmArc8YGK8v0XsqioIBLIVMMHdgEc9IzO8SvDDTjN3djdjdZf/vfZ/cunWumJ5+xNmno5/Jj/Ynzryi0diy43SKWldYZy9USj0zSRtnOopjUDuRT2R1UgT5seuDjgKNNdDWATYcYvExLg46jgAMG4fB3lBxl47u5g7lRgpsiuvEgn5eULAsZbEi7sVAFjrWIL6Hh12ibyHksYr9phj8rXb5nypXfvWEtPM/dn9zTbKNR3eDKxwNRv/97d62YZScMzQpSLDnkE6eaXV6klHxJILyLEaJLuOs9y8F4CyBHaxjbkwiYXyJTf4EwNYlgOER8qMLdIAg9uZNb7iWaH5QFDkVWWYnW/qvG5G7e/Hg/e/r5rR45/SVqLT9x/BStHNnMrF74gW21C+3NvrpKG1u0XGz5SBNjZA4gALt6SQ6NtKW9zIJDCLBdZSW8qw9ZgFgKws+rRxwrVlZlS5/zSqTPWlUbm4LaLKLlRjcRc0AJk8fGu+wFiNnTORcocusRya7T+Wdz5oo/vTgvo+g1f2PxfE61hPjp37+LZvn+81nGqN+YWj1eUanp7uo0UK7WquiyEUJW8gG1hdLSocNG3JAYoEKC/YnAHZcAJjkrWA9sDKYiPvBaDCGijxHgXdfUfkFMoPbChd9/w9uvvwfCIz/aF5q4yVv2FT2e6dRRM8gl7wkTpoXNVobT+8OiggSYo2JKcqtISirSctnzx1DgoS186Vki8UT2RIL7edXz8Z/WNyLrTzPsF8maMdcL+u4yw14flkxYKuQ40LQRodLVaJBBmRxytnIZt+PovLzujR/OswX/6rfOWGW/u59Xij+8fecYY09eEJzIh8UJ+ZmeL5z6sKSkgt1c8MZRv//7b15lGXHWSf4xXLvfUtm1q6lVJJKu1SyJcslL/JaDcbg9tZAJ22bNmOgEQw97tMMnJ5zepmpf3roZs7pOQfOsIjNjKEbEG4MBgvcMBaWbFmWy5K1lCyrJJVLtWfl+rZ7b9yIGH1fRNx3Xy6VmaXMVGXpPSlPZmW+d5e4Eb/4lt/3++Lt7dyArDcoY5kVWMSOxhkHGQsotKJ5vWwG+OK77TW/ok0bA+tbYIHSigF7DHh6NUws7sXgLxHzNWiNzUTVo5KZ32M2+/8um4CjlyAz/7wT5MYbP51MNU7sUnLkTZFs3J3UR9/SzfQ1uWFXiKSxPbeGI69KxNhX0JW2oJWFUsqk4IAWAQoAerlgsgyWo1FUrmhBmzQfC1uqfRo+PSppIlcJz2tIWVUgXUKbDhT6XMzYSQ7mKVN0H6uJ/FAC8L3jj/zuplLhveH9/+vVHSZvzEx0S1Lfco9m8o3dgl1uhNxmeVQ3uIGgBhm5+NhZyikQO+rLyjeQNUePi+CAmxzAHKvZLQBcYEgL8HrkGrsWIwPaBTyxPtJa/ZIE9ZBV+e/n3alDv3epUyqWnGCW7dz/s1dIbt9diNpbjYjvKkC8MQfWtFxEIk4iTABiQTLy6hwFI1hh6GS6WFjZ7XpVmvie2zQPvGhDQpcwNB9BWifGg3QBOk8hSTDLWBRFluZSCMW1OcZU/tRIHH8z4vDV4w/935ic2bTeRHhUV/3Av/1+kPF7TdS8o5Wq2xXju6NGU7I4kZoz3sPmxHib6FqiNbpI2ftFgCsbdgmbHsBc5b6LOWsELS5p4kc4+S0K2hWUdcMYigWdMm7OQZH9J2FaD/zeL3zoxQ0b6YvsRPv2jccz9W1jKpZbgcc3WQHvL1h0p+XyJhvVdmP4CTOVmNFl2EUGd38iUbreghTEp3FfBZlyCVKre36u4QO9QpaSahldO7BEoNqWOcNMjrSIF8Gar6s0+8qWkWhmRNVnn/vqr1wS/L69B/711iLZupMJ2G05fLBg8u05xJd1DdutmBwzsg5RrUb0lxy7/Gz+pluvamVsYgAL3VTCpovxL5e5QjlfdD9cPzzX6JisCcxI2kJxm/8Bt/mfd6bP/d3tcLh4XWQkl5wmB/nuAye3W5vclonkRsbErcCTO5W2W7W1W7Vm21gkxoDZmqKMruOAYmA9MPHLNhGLNWaontcXYnuU8n9xDTdIiYG6TGNxPkfL2RqVTzOjZyTnM4LzKQnwHLfFE6LIT0Zav3Ay+vYL8OCDa6+o+KqW1Kv/MMXH5Mlm1Lj8DZkVt/cMXN/RfH/B4htNPLKNRXEDLWV090M96Ks/6+Y8wuYFsNB0wncuLt1Iz6GgLjTUZsx1A1baQq4V5CrTAvLHGcv/u5176b5eXm+9jjKS552le8Z/oW6n8qulqL0ls2KPNvwaY+WNPBJ7tTU7UpULlSthrRFMxpLJiFsmuKG2zv2NZD5AzY/TEDGDsmqOtaF1oS31JjOaC6GjSGgpWa6zzhFm9AuJ5C/FXLzEtHlm285jTx2+//ZXUPR1QIMBgOvfd+8WLqIbOnzsPUo07la8dktm+G7No+08SWraUy7CkNL3+WGxpcJkG+lwV9gCawmVGwBgywcZSXGyfC01qguz4WULLeIEYYYKZXUwM4WWGLqQGKeRwHgCeYESO8Rbslb3WqbI/jqbPf4rMeQv/tHBfz63loO6aY918CDf+yDEObRG8kjEQpntUqi9APwWbfW1xtjtlomtjPMdlonLrayPFFY0s6xo5EpRp5+Q7i9rKT1SBSE+p1fvGOdRJPPmSKOdq3TO5PmU1sUEMDbDmZ6JuTrHTPqs4ewFgNHjse5ltp50z3zp/+r2heE37Uiv/MLHx8Xls9fWNIvHOLN7BeNvy1n05lwkd5pk9A0Fi7jxjYxJ2YgAzLn7DtR85UQo+wobTVk0Tj77vFRAda0N0jRWXDy+6LKvSi+tDf1jgwBsafgd4HL5IV/4dBe/WZfpx/3cSQejCie5IxQ7QdJyDIzHACwhC4weCzUI7lqdd77RnT71Wc2Lv5178PDRBx88uO71cSuftRfHO7GNm857W5nilylg26yAES4aI5azHQb4VcBrO3ML27JMbcmzPNKFcSQtxlz3WP9siODi6BLIRjXUUINzFcdRpznamFFFPlEofdoqfaqwpsNF3q7btF0T6VnZU1NHHv2j4QYDADd+4NNjqbLXKtm4Lou33KlF8/sUj/dpJi6javegwkMNn319a9Wtr/ZtLCuR3NocxJvqepu/9jx9Zrkp+noBMByH5S2wJdDa/xpjJvTItFMtIO5XVoBM6sBFDNbGRAoMfQLztAO9zvSJ2Ynj3yjS7m9OtV7+xhOfOfh64oUtN/2W/DuxyWFmpB6ZXTmDXQqKHSq3W5TSNa2tRBasZVC3yMSsbOSREJZxlha6KJTKIIlkry7jNq+zWWFgwhTZ2Z1dOHfo0H0+zXbBl3jJfxBle4514WbG4n+cisbHLYvehLxH6sKO+v9VS6zs/D0PpioWmOtD2fd8ykxw2Xuy6hWtEMAWoqKDySrzfA2SxhtkgS03p5ZwG0lM7zyv0GcPFQmo/EVDkiRkECOAUTkGpvutxK7LFHTGHpJZrw0Tp17OX/zu4WkJ2W9HRn3h8Of/4zeWu8rh391mPT4+zh+baEYNaMguxFIJJXTe5VYnDKul64pzawrW9QPW8N+5rBsmMttpd2AM6U2xNrWtjaIrs+LKk6CG4LXSGWZZ/cD/dlVuo3tMMvZpJuN3iShi2NiZ6lmxTjVUqVLH8Ir2WHmKqokUAGwQYKq9Qld+ZUu881KOgS1O3/Ft01cCYJ4/5FoGhsiY68FHcnwGqLi700uh3WlDpzULUxOn4ezxl5XQ6ZeFyT+/dWvtflkbnTt8/8HXS4nRSufk8H0X2QigVM+Jufrtikc/Bo1tH2Zx41aeJExEEXWnpy5MJLftIIhIyYRNVdDyNa4DwDJIiUEF3At5rZYWeCHnCJ+5iC2w5QGs71giCx+/BGQZMu6xfVaMTEiq6k+zHCampuDc1BRMTk9Ba24Oeu0WqHbHcNU5I0D/zc66/B1r7LPHHv6N6VczoMPPDkdgvUdgx50/cdVcVP9+ZeQvQbLlWpY0xliSgAMwTFqhK+mIxqQugoCGQZZQoB8aocwzwpyLR8qJLk1MMt4XdjcbBWIbAGDLD8DyecqFMTAnjoDSOZrqHpHAGskEcmQqY4ZLCEhVDq1uG6ZnpuH4qVMwOT0N7W6X2OUc1Tq1gbw1o7jOvr01Nn8ptfnTd17XOnL//a+N7MryIzV8x3AEALa/+ad/KBXJj6S89nEb1etWJAJQhgdLvki2GlVaJFljAutavUySa7Db7+Tk+lHhK+i6BXlrH0TDRNiKB3x1WcW1ArhNDWA4ZJqCj2h9SeA8olgkduvudrowPTcNU7PTMDk9CTNzs9DtpaSDhfwwJLoiiNm0A1xl56ROn40l+7XRBB7+3kP3nVrxcxu+cTgCGzQCl9/x/mZPb7lS8dF/YeL6h0xt7DYjY47KriFB5QojEMCwjM6BGFplBGJoy7BwOwAAIABJREFUmaFFRjQL15rFN9Vzd1DtkORbPq01gAX9DILNlR98yRHe1ADmMvWcSogMfjkyN7RbbThz9gxMTJ6D6dkpmG3N+WZWzrRGV5PiZah2gFX9eQ9M2uklwvxmLWafn4if+9qlyPDeoHU2PM16jMD4uNj6vLhaGf6e3DZ/FqLGO8ToVtDCaYe5ZrnBokJwwL6UziJDywxBDBNZqJ8XQMy1CamAmAe/0CgYzbXlOLD9vy9vgdF70TP1H9oUABZacK110Wngj+GDQquq18uhNdeG2bk5mDw3CWfOnIYMtcC0Ag2oqCBdASyCniooUylEBBwJ4FkPTNYpBBRPC9B/ttW2fuskjM7CofvWofHDeszu4TEv9RHYtv99W3J75du1qf0riMbugqh2pUkiMKiPRokrF5R3bAjkPPZziOhxoESSiBHA0NXENl4e+ALlwoOfAxXf3o0i/0s0bQlotAwV4nwxtNc9gCkM0OcFzLbaMDvbgunpGZibm4N2uw29XtdLHlsnwetZyYFJTBYY/gkfPkrzZj1rVHeWmeLhmmR/VBTmH7qHhq7kpQ4Mm+X+Rt/0I+9UbMsHCz76SZ6M7YQoqVmJHMrQVT20Y/NWTmk7YSAfMclRLMgaw+/Ywj5wx0Kmklq9hUwk1hL7gD6BYsUWK39cItE2L/C/FIhtAgBzjd+9g71C7SJfBuG7bYUuBu4oITsCoIyGdi+FqZk5ODc5TeA1OzdLwIVEVgxekn+PD4RzKFAUjrIwPiaA0tOqACkFdTcUWkHWbSGYHYu5fUQb/etpZ+pbcPj+9maZ5MPrvARHYP+90Za8PZIL/tMFb/6ojre8hcWjgskILEeuo3cCQ6G87yrlGBOEXN5l88BEhfICOAIYBv6poxPGxUJwn7S8ySVFRnJ/3QVLLAT8ERjP4zYuA2LzMfFCn9w6x8B8Krai/UTa60Gz3vNSgj46Mbg4IylofJ+khhO4E2CMS1NAkngtRQFTs3Nw6swEvHTsOGQZFmkrUEUGmhodYJs1Fx9zXDCskfQPNGiKU79DlN8BwKMKVBotMrBK5UapKV50/kCo7C97T//h1y50cIefG47Aqx2B5lvGr4hy+4423/YvTDTyHmjsaFgRYdYKLKDg7GBTFdcoKphIFWKq7y9QSoD7RsAhPoaUI8zmo/gBEWGtpfK7MrBPfex8EIuC/ZU788q6573XsmawQjy7UI5G5UTrD2CunHTg1Uf1/l8cluEgOrY8Nosgz967fyhl3Oul0Go7V3FqegamZ9sw2+oR18tJ5SAH1Xn/CITU0QZVpLCouxR+c8FO9+B9DSW+ywmKATZ6NblSvEifYjr7nMymfr+relNw5IGLVp741S6S4ecvzhHYc/sPbp9Ldr3VQHxvTzTfYmRzD9TGwFI8F6/ZA1hVZ43qgwOEYdG8X2O0wHAdBBkq17CFLLAQ6EfLDF1Nr8NvPBG86keRGUBry/cmCO3y6A/LpBVDz1Ea7uV5nit5KusMYKSY4lU2Hd2Bbt5Dmrt3D2ellcYdVwWtLqQ5YBNVXUCaZXDu3Dk4e3YCzpyZgFanA0qjFVwnsDOo5m5zKuou+62WAOaUKcrgpAcv10TQAR7ZdiQcZsEqA7zoWWHU38u89Zua2a/3bu6dhiE/bCVzavieVz8CDA4cENs7e96qIPnhAuL/RcmRmo6aYEXdxXSxuzq4Ddul9qoWUWiMUgEwXHO+r0Fw30o3ztMuMNSC4EWxMsxaxgkVhTt58crxg3FAER0S2xvsYLXU/VcB7Hzu5yrGb90BzIGtBylsNEvNNpxbqIrC979Dq9UBG4JWFMcUw0JrbG52Fs5OTMCJ48fh7OQ5aLc75GJy6hkowQkg4H8IRgoYxgQIxCjP6C0w930QwPD9WDfsLTYS1GPA8EszbBQBXKUtnndeFNb8O9nuPDR1ZKiKsIq5NXzrhY6Aj3vZxthBzcQnClHbYeIRZqMGGI69TxFWkLCd0QZcAlgAGW919U2FspbI2w4ov44z3xsXBEQ+YB8ADFn9sevoTpYaWVzYstA67mUI9leNrtI7rJ658vNAXGx52sVKhm9jAMy3y/KGozNi6X8n+VHGwKhRrYS8KKDb7cLMzAycm5wkl7HVmiMiaq5yaicvJcrkSFDYwZnMUQQubHfv3EJ3LgxEovVVad1OOxFRYKlRBH0ulExQZ2QO3HIQ+DuVWpb3erWIfSkW7E/OPPT4nwFcegqgK5kow/ds4Ajc+rG9IPgPR42tH2dR7S0mqoGVNbAclVVCidA8CywsLrpMF69aAGCLiOaU3DHnIDlCLIGYJCuMIXcMGf2kOebKkfDLNd11AX/nZ1VzdNWi8IGrqFiKmwTA0NIia8j7x9h92DVDdfEtal5atk93Ftrk1BScPnsGjh8/DtPTs+Q+ogZ7ablp5HGhS4i67K59mrO6nEvo9han1+5cx6UAzL/f+/EIXq4UHPveWGAon6wyqAtsLVb8mcnn/k/J7ZFzX/29S0J/fQOX5PBUKxyBxv5/fWVm2geM0f8GaqPXQdzcAljXy6Wby4V1be+oVadLWJWoUFo4iwDYgJRN/2IGyokC+JEEj8veI4BhxpLa2WFIhpj8Lt5VZfVXT+3f4E+yyS0wDL4TeNGAOBszZCLpO/3GibH1sgymJqfh2Msvw9mJs9BqtXyw0LVaR5cSU8A4mCrLiHVP6WQ6vrfCAre4zHp48xmzj2FP8v63I2z0TXBnuDmwJShDeWpk6hc9iCCfTHj+lLHwS7MP/8ahFc7H4duGI7CqEUj2/8t/ZSPx4yZK3mBlVLMi4jjHqTE3Og3KUts7ytYbDOIvY8l4ZHGsCgdsfb5+mO/+EsPfEKHKNetdSKyvROI3ghmCGnV0d8KJyMd0rV5CdtJbYIHKUSV8BaTbLDGwsucf7hUEWGgpcZDIQ7EAWZ7DzFwLpqanYXpmhgip6Dp2uxikN6RnTxaal/YgcEEdcLLkSBDfgSINVuVhztdop4fnU8Gl317JhPgUcT8B7bI21KYt74G0qY4hn+ZF9vug1V+0vvkHX13VzBy+eTgC5xmB5lt+/gqm+XtTzX/cRvI9tpmMsTjByU5zHekN1lgwmQIRxcSm19ZzG8NxF0sCBgDzXhCtI+eelFnDsEaDcRESAi7u1adMkFvpAYyuAYmwjEGBbqUPB7mM5bwY2KKM1U2QhSTXEVOy5De7js40HthtGWNdeU6lPydOnYYTJ09SrCvPFalFkEvui1HJXC0By8nmOBFJ548PvvxTDL93xJjS+8dJUAYgaQOqfJ4+4x6B67iDVpsAyFMQJgcJquBp60Wh8vujvHvfdLd5Fo5+Jh2uzOEIvKoRuPnjO5Nk7K0g4p/XLL7LRNFu04iAYy9MnPuFIgDDqWpQLkr4TZ0a28xT05sPYvMAzCUAyJoYBDAK5HtWAIZ96M+eKhEMNB/gpyLxGK2wiNaoQXfWH5LizqFre2lZLIGsFz0PDAFMcFDY8IGsKQFRFFHx9VyrBcePn4BTp0/DxOQUMeUpMsYFuYv4wkwkNRnC5qZZBjbC6nr0x2PQKnNWmXdLA+t4sMQ97AchTuBRv+xlGEqM/CSgAUW/1LdtZ9j5OCI3MmYANWZtOnVGQTr3RM22/5oV8rOzz93/0quavMMPv+5HQNz0iR8BWfunJm7+UDSydZTVajLHTuQY1/Ud0VEunWHyyltFASSq1o5zMOZB2nzs8EA1OOjzjACKCWM4GQ1AH7/Gruz0a+deYmAfXVuKkYU6YwIuD2BVMm01eUDuqY+8rQWA/cxvPxVSdgsIpwtnVjXbEG66f/OlF+dNSJfrc/I1eN26MBTXmp6ehomJSXIbW+02uZEu/ORkQJyr6dRVnbWLO4LTMsL3YJYQvW5q6kmuIb3buXwenFzA39fbU/AAXVfHEQvNWKtNWQOmEQ2DBHlxoNHPRwBzPLEIf9trAfTmpmx39vlEmM/Fgv3dxLf/+PHX/SocDsCqR2Dkhk9elsfFO6wc/SdM1t4L9ebVECXC4MYtXEk2lZBQHNmRgLDjlivx6cvilLxK71EMxLiqABbcxhCbcj7jfBvO4YAPKTt6U5/6XQImBvWRAOuJr1zGwOPYw2dQx/CANwBm/XDPQFPeRY20QYxxb6mWNzFgP/07T2FXUS/EXPWoHCj0Abs/aO5JVQLgBFLu3cQCRuoCKUBi0kQT8GCpz9xcC06fPgVnz5yFyalpV59IrqJrKxg4+7STBHPWu6HUCdpg60BDgBKE2xwlYzEAw197tj2ZzR7A0GLzkyCAnY/dl9lMz5ChrAuApJ0Iz8GMAaT2QdoG3ZnJEq6+xa3+c8bMn85Mx2eG7uSq1/Dr9wP7P75TFnI/1+JTLB69B5LmtaLegBx5VghUsa/lxTlfKPJe0BAg0qiPM7nlPUhTcPW/FYsqAENgzBMJtZoZ9AAWPkJ/dm3viJnkMW6AwU9JN5+p9GCIUj0irjmPiGJjLj7mkAKNCX+tPovpTofr0sd3FgOwMsPqUwRUmegqbCgjitf4qd9+oqC4uCM0uKA1Wi7Upsz9FtvLk94Q6mjhxdEAGjBMgbWODCro/SgTKIHriMaZKKIRhzMTZ+H4yZPw8vGXoTvXApVngJ0cifEbBrRCJl64J3hrbEG8a7H5X5X/qB4pFKFWPrNYcHF+TAwVK6LEBVBRhgdrNJkBiVoXaStjqvdtmbcekBz+YOaJPz76+l2RwztfzQiIOz/2w5zXfgyikR/gUWMLyERiiVDotu2hw1s0DrSqNY6l27Sakwa8CybVeT47CIsL34jNcsqXt3Ioa48k9DgBGdeckeE1x3ynQ8IRkrwu76ya8QwHCusWoRxlrS1w79YapJGIGqDFpwsN7FO/89QsWIP03kRikI7i2q7dO0Ea1kMhGJHZiiQ3z8di6MQpYsCj2yWIJSEAbV+Tc8hyDXPdDpyaPAuTM9MwMztLrHpsTU8uYdDsDmZspY5qnke+ykc0YDOv8rPz3+4Gklj/GIsrnMuKXj7WTjKdgU1bU9Cafj6O7OekgL+fPfSH33qVJx1+/FIegRvHd4kI3iVGtnwURPJezWt7mEwkEB3I93b0a5CWRlUlggDIQ8sirt9aD1t1JS3MDSw0mRBgja+2oaJwjJEhGRazlxRG6jcZITshNB4h4YUAZAFd0ZJyZHP0fBCTHIRzsOhfgzAyqfXYT/7OMy9oXWwDa7ZJwajMii4NpZepISl+AGkMaAa6BgGUduWGhAIdox1VHZwbWOQWeu0c5lodODM5CS+8fBS6Weoyi4iECJI+pUs8MB+wX7YQdK2fzgqO5xj+Ff4Mlhmh70+xfgyoWoC0A7Y7k0a8eFxa/RcsFp+bg7kT8Mj9vRWcYviW188IsOYbPn5ZIdn+woifEPXRt9uodm3BkRIRk7RNNZ+ICza8wsIPAXT3+xA6Wf8BXM4aoysg8EWswIiUd6ckliPFwCMsDQxqsC4B6pYWdk/iBHr43ceh/A15ADPo9WhnhSFsoZWqkJ/JsvrY2Gn2U7/93b8xOrvRWHWD4NgxGb8w8uOJnwhemCd1/AfPeHcRMO1jSziw1BFIIXC14fSpM3Dy1BlqopFSnCsUdHswqFat+8Cic6VdjeTF8CJ703Nv0WokCgjGBJAVTbQOl+GMOUDMjc07MxlX2bOxzf/eSv5bc4/87gsLoqMXw40Nr+G1GAEG4+O8+Tz/mOHRP9Oy/k7NkzEjEsmTJsYoaGPHEjkfaaYF2wewQO4J8auNBbDqgC0JZl7WmuLOxLp1Ioqo/FqWJCH9gsJGHk/wrchzQxArFRiC6AJZCb7MTwO3BnVlCJvQZrKWteIkeYL95G8c/s8G9DvB6ndK6SgE6CJJbJDhNeaNQcsM6QtoiaFWl6M5oMmLsa5MFdBqd6lu8dwU1i5OQbvboV6MeBNlQL7kZvVTs+VDusgsMS/p5pTG8X59mgNjd2iJkreObjZan2gKqxRApbNM50elhAcE519qn+g+Akf3viIZcPDCGuy9FktteM41HYF9+8bjE81oj7bwPm3lD1kRv5UlzSusqAmDdCBcZ04LxYVWKnm8AGKBfx2C985b2TgLbCUAFpJwQRaLrrX0Ml1g31EvkAoVeVEHn+xDRj+x+r2RFCStMcRPmGGA2wIEfuGdY3WMtueSevQF9hO/9uQntFY/yoX9kVrdwRsuTAQschkJxBhIal2GmUWUrXGk1EIz6KU5zKK7ODEFZyYmYGp2CvK856S0qX4Rj4OLfXDASbaD4NSXFiGA4Rv979Z0Fl3AwQjA/IRyiRUX/1MK77+fqcH7IjcYH1ah0IfOI1DfY2C+YPLs/jiCl67cXp858sCvDfXELuA5bNqPjI+LXRO76r3Z2WsMwNuZ5J8yPLnNiNpOFjeBRTUwPAJFxHi3KYZKEreUw+KtNMHwGb2Smf0aeCtLWWBlSI4UXp0V5RgCfl3jAiHtMVREjkDIBCTG/RCeKgBGPDIikbvKGcdscADGrQaBBlSOwqP5y7Va8v+wj/3yY3fluvVzXPJ7d+wYIy+x0AV1+cET0EkMrk0kozoJZrRIUAV1eqYDJ0+dhVNnz8HkzBzVRFmOxabE0nLuIKZVKIPZZ+WX4kLelQxF2hfTZPVX7XiyOID++olwi/fJGCRJjcxfytLSYDuktu0ZbVV6gkHxRJ3bz9QFf2zykd88cTHd3/Ba1ncEdh0YH4mL0Rsm53rjBRcfZHH9JpGM1EEmPNcYtEa3ETd3SnN7PqPnKy4LYOt77eXRF8mHnTce5kNAfV19igv5oLo/mPeMMUspa43SkyOlC5K29irKgXZhkfeJIS2g7D/DRj2dGVDd1vP1eu0X2fh/+dp21u3+opD8F5ujzTiuJQwD1djNmtxYT6VA0DGoG5+lMDs7B1NTMzBxdppUUdu9DHK01NCXEpa0unHRU3gLIsdf8WS2fpAvyNX2lSqCNbZBj+e8p6HhJu4XZkz7bBvnRhsSWcQOLzTwjmLo6zKx9CMHUL2UFdlkEomnBaj/oWZO/20edV+EQ1/oXgz3N7yG9RuB7W/42NW81rirkPEP58DuUsCvMyBGeFLnIGtQoCQO9XJEh8gHwGm+YXAHgxShp1AlDuYvd6G+8frdxwCz3V/K+QAMDREioZehohCYD5/yXhjm8kiqB+PJjgxL3homAn1j3rIkiQCMIxsTa2KwhyvozjQUaesZweSnaJ1+8j9+6V+C4L8QJcmeWnM0kUkNulkGJH2DlhRKPOsCsrQHU1OTMDkxBZOTMzA9NQd5YcCge4nqjcii8PQKZw6jVRJ5MzDUkLobDEH7MPyhoHRhbeM6PqDlDk1qFFj9jzQKS4TCGAmGVhOAlcXkCGTUPMET+NBsUzmwvAexMEi3+BrrzX6eafiyiIqXWtf2ZuD++wfFzJe7luHfL/IROMh37z9Z65poF4P8HiPl+62MfrQQcqzgkniPIBMAjHt5TqWzTirxLHK3lgCwUpJ+IX1h3QZmtRaYDwfRWgnAHBSYy/v0zNhS7QKBC4P7qD+GXZMYYLclRmrK6IYitUuAMBykBoh0DrY3O6d7M48KbX6OLvHH/vc/+0Epo0/U6ls/JOvN7eif51j4FGHcX1NQfnJyAs5NnIXTJ09DnhbEiMWTuNZMTgYaWfdErSACu89iptrnTUOpkJesDSxd37CjdCsvkhgYTSzDSeAwaTTI+sy7bdIcI5IvxigEapqhNpOkBgguD+GZyOTca2CqB0JnuTD5aZ53/oIX6V9vka2HTn54fwoHh8H9dVt8G3zgG2/8dDKzPb3WmOiDmkcfLnj0Vi1Fo2CMGSEgqjXIUtcGVYeDOYWZbR8/DU4Kbe6LWGBVAAtZ/PWOga0IwDyl1ltewRAhayyYcM4V60v00NrCQDy6zGh9uRZvqP5K1XtknDpssSwCziSwHIDnFupoUmVzj5m5iS9oo++jSxz/9396XT1O/lFcG/23PBnZy6KGyAxAV2Uw3ZqF7718FObmZqDX7ULWyyk+5rr2hqYATheowMpH5EbRw3BuFbFzQ1qV1rcvBp2H1lXZnQ2ee0ucrq9GgRw3wKYhRoHEGB/upz4b65oiSCgQwCgQi/9GY9dxxbDnJDcKuM4z22u/xE3xaBLBQ8IWh8aS/HvHHv6v0xfH/Q6v4oJG4MYPJNu27Ly8EM07NPC3KyPfCzK+mYnoMoObOC5OEgPkJGhAwXqs7CCXEYmThS+Lw2QQ8QNC8U0gS9FlOZgIrtgGZSFXAWDudvxVVuon3bVXDlT6oNXSG/9LqhIyABKDXjhuqHYRg2AShBYgFYDIu6iU/FnWm7gvbsWP05E//elfTdpX7L2ds+SXrai/WUGyva00n2y14PTkBBw78T3IlEuiSURDyk76inVKFjg9IMN9k82S5+UUTn2hY39+BD+5SquoZCQvaCKt+Ye8O4g7BO0UBhhHeglOI9w9FFFKXObX0UmcG4lZGMfcJ/YwfUdRxBxs2gUOxYmYsWc42IcF048kVj0lC946ef10NmwasuYPcb0OyPbvv1ceydsjotbcrWX0dmXZOwsm7lY2uhkk1tI4bhfGejDWhWUvNI8w5pPU+gCmNVnyzihRC4ury9K2Knh5SHuNLLAwqA6Wzs/b7AOv+5RzLfvxb3KZPS0JWydSsxJcetjXlfpWSpAiBolxsMLmPO2cBZ3/Gmdnfmt623Q7QCP72L/5b1cKrv+nVhZ9sJXB/om5NDnbarHpThuKIgNauRhgw0JqX5XlOg7hroKxMi9tQ5wDVIXwN1aay+s1l9bruF4LLARaifuG0YsCqNMkgVef3uUCWs7qJFZxKHxAPgnFNgww3GGN0dzoQmilpNEP1HTvT1maPs64OX3myc921utuhsdduxE4cOCgfL774pZcsdtVXH8vJI2f7Bm4IkOTIYoFUN/GvjLKgMQTrbjQ2i8s/lD7562yxUChWoBdQsG8bkRrd4vuSItYYNVTnDcjeR5gC6oypAyjC1JYJpXlNHXUC2q8Gzt6Ejb5qdUtKxTjKj9XZ/ovIqb/+Mzf/vLfuwZy/vXJX/p/my2d33706MTPt1P94x0Ti1ZhWFdjkB7dwooyox9Aqpn0ig90Yiox8oHJAGCVZ7PW47u+x6tq6eOZnLIFp3CsV7nwpMP+PuQeqTOZ0frst2Yvyyswq2kscCyRyLJjJus9I4V9LGL6iUTqZ2LNjp88tPsVkcRhfGx9n++qj87Gx8f5l4+Iy7VpXM9l7Y6Ogf2a87t4vXGbllFNC6cZTxs9FfoF6kBwkQJgeRewnDjVRTLPonHZrgqaVD673mTW9QQwunfM8Ps2iHiP1EjXc8i8cCyGlki5x2TATf5iwsx/aET8Kyce+JXjgxh78CDff+hk7fgZ+bPK8p/LWP3aImokOqoBPhjyBHHAqB+dT6BRNLIiZ0PPzQOdo997QtqqJ8tF8AEX4+tvQ760ocKUDsTD+btSmHBUeErzLRAV/XeSHNIAWQaQZz0B6rtCmCdlbL/JC/OotNkJ0ZqdmTh8+yuUiyGQvdaTYe+BT9XyVjySi2i7KvSbAPhbrIjuSg2/teD8KqjVAaKIvBTa7MOaoBI8v8w8UTV0zCrvyQXDBv8Z/rUoeAUA859Zz6LuFQDYwKUOPKilXUvCdY8P1LaN2PKaYl1ElrACjMJkmaubNkUHJEtPR0x9jTH971rw9BF48EGUwRkwEunfe9/xM3d2cvbBybb+tBjZfrkY3Q4Fj6hmCUmqlnrRuZhQPzjvLY5ywwkM3MVO8VpPx5Wdv4w4eEuy5NWVgmrzR8+rvwaKCDUHwQcVuoL7ncUG3hgaq2iJGas7s1oKo2XEzjDV/Stme19lRffb7WbyAjw4lKxe2RNbv3ftuefnrrJgb02NeEuuox/UIN9WMCmtjIWNIm4pW+9I3FCTRKEBLKPDAH7ZzNURnYMcn7vahYu8LBsi5dLFrK+NBLDK9S2qa98f89W4k8EwxRtExVdrCkqSCSxs1yggKkFg9pGsshzSudPGQvdzcdT+/czmX4ND988uCZzXvOt/3tbrZbe3MrgXalveCcno9Tqqgya6P/qn/dZl5TOgmwukPPytBzi6/6o+1/pNsrU+soNkLGHwaWJf8uCmYJDsmL9F+RR4BcRK8z9I7RKgubFCvSSUIjJp1xWqMpva7twxAfYFKdkzkVYPsSJ/Uem5M+0tE9Nh11nrex0eb+EI3PKRnxrttuVl3dxep028Txl2h1LwBhE3r2OydllWGCJioqSyJk14DTZs7EHFhOKfIZnoKzWoRMifj6ZPf36F+sHBwPd8aKi6n+scnxnQxqvO9YXjdX4AW8zKdHBOShOkJYgRLQGskARiEY/BZCmoXrtt9cy3GOR/HCXnPt+Fnefg0H3YT86tocUm7+hbf2JHVIj3Zaz5Uc3jAzpq7LIiksiSNQLdyKrqY+j24wGM1FldSQRdNhVFbr4XDi+BSihcJ+kPZz05AAvuZXVH9HGyMhXu3EdSryi1wkO1vdMIxoeH6XOs98I+lDbtYafLluTsBKjsUaHzpwUUzyaSfTcq7DTAqe7JQ69wyIau5ZpPqn3j43F3otmY68kRG8trjWG3qdy+2crkFsvk9bmC3SKpxyKqQYFZeC+rTKoslFnTAEoBixyz3DpVT3r5ql+36ErDptqZp2+fOWOnujSXAI91z0KuxAJz17bwCudbl1UyBXonbv0YHC/u5LhIg98gZSIi/X/V7cwUvdYRwbM/kyz/Uvfw7y6Qbl98ZMbHxc6To43OdP4BzcSP6WjkB6LG6Biv1UnCEE1A6kRSoUu4X/hcHGnRuhswlwSAuU7EJPvh9Cf6krolWc/HBrFuciBO5h5voCeWgnSUN8e0eUEqltiwFOuxqNOLZpYV2ui0U0irjkW8eCqG4iHBsqe16h6ZEWMnqrvQmq/k1+kBr3j3T+5igl2rc3FbauXb8oK9NcvtzaLebIh6U2jLuKu+YJDU61SpoqiAH91FX8TNf9xvAAAgAElEQVSMCiXYzRrbnuHfSPzKlTaXVgOFhudbT6WQjqcanOchLB1eWtsnt1TTjdKdXM7uGhRhce92cXEpItL2wuoerPQhH45xSFgEUnNoT50DKNLHYij+Kor4H16lzx0/fPj+V5RdBl9L2YWkX1R7Dq5htnY3yGTcsPitRsTXslodDLVS6qsoEraWzwPNQd88gwDs/Kbn2o742h3NOYq+KQilL5zlFb76Flg4p4/7eYhzvw0BXc8RIyzrazo5DTfXWhe9btyBsEofwQzlq1HdQjDTkaaYLrL2acnNkSSCZ7nJDjOdH7OifXKqPnV66Fpe+HO/5l2f2AaMXWmj5p4857emWuzLjbjZivgq4NGuwrIxyyXm+YlciWVkmHlHjfoyXoXF/b4sCGuHkRSIai39vbvs9uDyiQsAbB54LW7SDMbMNmJdvWoAC0jbd4oDGrjeGcgqctaXQC9FFwBphl8dk6dPMgQvsF8ckenzZ578LNYQL4Du86MLWmIvbrtMW/X9HWU/oHn0zqi5dbfmcURCZL7w0rlIntjq51K/tvHCJ9dr+cm+QR92kUq7qEpxenmNPpvULwPxEEZWqd97gmvgR91Jdruel8Stw39jkJ9oYw4QJeKd0ZD3WiDBTETCHmNGPc+s/k7M7Xc02OdrUsyMjsoWAMwdeWDHK/GBYeZyibnD4MABcX3r5mbK1Zit10e0MtdoZm82lu8rLL9Fs+h6DdGVFttfywSscF2y8AszZkTZDjWLXhKK6ETeyhZYw4eMewQxFDeoUG0CwaYPYNVtLvzVo1clPtZ/V7BgPLt9vUFs1QAW4KSKM30QK8HLuWaOU8oQvDhFhXWRg+m1J2239bxg+q+F1F/q/fD13zxfyd3y5hHpGkG9M1t/N7DaR3k0+s8Ui7cqJtwDwhWGTOIQAqO4l4+LvZYItJbnHhilRczmErz6O2319M4Oq3TXJeOMA8MHiJUTKOVN2mkW0k6b6khZjDJGmhQsEehUlqPOEUqCGKtyEwt2rMbtC6xIX2zE/PktNfnMVKvzxNnW7DQsYmqv5XBs3mMd5PsOnG3MZNlNxvI7mYxuyUDckGp2fZoWN1oeNVlU40mjwZGyjFpdaHzRBo15RqucnDoRMH0cGR8uPkdUV8CWgIUFGcXEwMd+qM6+9ppY6JkMxMA8NC2oc6wCgSer0mcrGmGheex6gtiAm7tYTK66Fqprfl7XbVoffXfSMSypEJHKEk1egMmx2BGb5eRfqfP0/pypL6SZOLlcqGR5AMPHNT7OGy8ml3Fo3CpE4/uVFXcq4LdoDnvRmcWgJY88aRMdL+zbSEQ0fyPVsyw54EtdynIO//zPLfX+eQBSen4L3x96pvR1+s8TUA31XxV3cUAxO1hdIYFebsoYsGSoPuTSxYyKsUBb5cjAXraHuGhEvfBtrijBSxK7Ha6Lls277WYjnh2pR8ezXutRZvPjUupTkemcYDw7dfTBz89sXsBZgys/cFDubj2zW9eau7nlV/Gofpky4g6l4Y6eMltAxGMsike0ZaOGZBEkiCgmTiXGuKizDj1D45ItntCN7o7jbLvnExRJyYX0z9opjIYwQr8kpZrWCi0EXU1a8B3XEsDChAvHXm49BReq6v4ttjYDeM1bG34zr1ZvVr0U74s4InehQOcKvY0zHNiLjNnDgpuHI6m+1uqp43DoPuwrcd4LXgmAlee//I5fapqke1Oq+V0F8P0FZ3dxKa4FyXdazmMuY2zZC4UJ8QEM+GOxqtP8wmLWIG5IB6VLc3/rJ1TcJfUvzE2AwY7Dld52CwBxCfXmBaUY/rZ84iHcZHAdQybI75mLr6RyaCuWl4tR9p+Zn5QhiV59mMJyED6Qgqof1BEQLVnKvvs7pryIK89CZYwQO8C6OrQCrEqhUROQxGKuyLrPgS1OMVYcZ9Z+xxh4gYv4FNcmh4Ijd2Zuqr6jCw8e7KeJ1wAjLp5DHOS7Dpxt1BQf06BHCyZrBWdNMPpWZtlNFth1wOUuDfz6wrC9GSZOfOMJkm/xCgr4s0a3kZogVN1AzLB7Cww3EWpO4wELY17YeAKllVCGitSFSQDZgVglY1jlggWic3/SL7Ihh3mGVljlOJREW9QgqB4DAdivCQzKlT+HeRosvLAe5pmIYYMmWRxvMTq0dnWd1J+xH+OiXhG+mpBqGynsywGdRFrJ+PciA2FyJXXaLfL85Ct6Es9wHn9L8OKQMfBs77Fff3mlc2pVAOZu+SDb+qajYzXGdts4uUMx8dHcwIGesruiZFTwuA4KiTEYLxAWtO6CrGF7JQ4qVWBRK4MebJ8fg+a2KVDKGm8Wi8VDRsA1o3UtdH2XYjcivj8ldkGZd6vljlf5/YKdrfoZPJcz8eeHUl3msWImr3DzWvHgB8lcPxiuIakriK9g40AZidcA6ddXEusbx66w1mi01dD+bXMwL0qAk9LaM4LZSW7Ut3lRPFVA7+hU/SYEMWIyX0IvduONn467e7LrmIU3amTJg9xdGLHLihhjXFcWlm91TQBxRXES7uxHO9xScIDi88jl6gjzsTqnKpNhSa9ifs3jGoz2Utys8lor85V83WAFBkrP/Hvx/y6Nvnn3hRlCxD2UuvHd7lGRGArMmEvgUUKtEkn+mYwURSGRKJKQ9XpOJV6gsnNCXlmRKbDdWWiwbGYkKl4ULP8cL4pH8lbv2Yn8imk48qt5lWiy3IitFsDc8Q4clDvVsXoMcpvW4uassG9Mc/0mkYy8HUR0c45F5UkCLJJgmPZt0rEY3zr9LAQG9Hkx3YyjQ5pIgVsV4p7e9kEAIxDzzTXCDkQgGApm5wPSPKRZNYC5wHsV0pYbyAv9e79Zaf+az4+Tg+1NXY2lB/c+/6wAYG2mdQ8KnXKjs3oteTmJ5fd00X3ZajUpTDbFVTrJeHGKyfz06Ydun9xMwf99B8ZHOt3aLhtFVynglykebdcgtgOLrgYmbjDAr9TARwrgNQA5ZoHXUQ+PaD04H0h0wNu5C1bBIF9+OcWFpZ991X270Bmyws8tC2DBNajOrsXALJzPSzZ4LS9izHuZeOqZ4dsLoldF2l2+QB0NEaowQSODemu4WJfqoTdIFmtXp+1HYpt9cywxT0Q6O1zE4tTIqdNzR448gIHFVTXAuTAAq4zp/v33Nk7o/LJOwd7Akvr7DBdvVdpcaaN4J4+SERYlgFt98FkwKI0vg+UWUQQWq/aRLxO6dJdSO3S7PgzlwaSsr/R0hEqR63yXM1yi91LnVQRUb3sxC2zjAGyF03PB20r9tDAm80mNOIGQLa4dLy2SvC25nbVFNglazQirpyIOE5LZI2DhpbSTnU14nAqmcw1KJcx2OZiu5KrbLeaKrb1asRgP50Kv/7yfGx8Xe45DnCW7RNptJ5EVDW5Zo4C4wROWzLUz2UiSLc16vJtLeUuuzVVZUey0XG41TO5gEO3QjDc0dWdwzVgcD88nmILeQBmkXmPTel0GZZmDDqxk/w+yDD2ILppRXArMPHiRi+osN7K+vPoMmlVRHBPtocgz6v3oekL6BjfoJqIeKinM4xzMdd5tT3LGzsg4eUln7b/lRe+bl2+b++5RmGm/GhrQqwYwP6zkWm5/2/HdtkjvLKz5SKrFew2v3yzrO5nlCZFAqdSCdPMxa4ksq+AahqwFWmI+Y1MOHFps2EwWG+eGB9N3MV27s/k1Zv2HXe4xAzGwqpk9H8Dmf3athmhtZ/UCACs3zv71usZQApIohrzTAZX1LO2M2lpsyluPpY0ZOwaFOpN15vJYiknJ7KTR+YwU8L2I6+8ppY4KkbcLKOZOfOPPp5YLqq7FXe7e/+EGj2vbDB8dUTm7vNDsGivgOsbF1cD5ld00a4ikXhsZ3daQce26bp6Ntjo9tAQYdYHmgmF4y00h10zGZRJ9LCpw8TzJdC2u+TU5xrKlPhUAWywWPgBqVWussj4I9dHTqdAMcENMMNanoMh7ADFqnqEnRfV2rn+qRl1CAzZtg+7MdpPIPBwz80DEe3/LU/PyWgkVrOnq3HPPeD3Nk625tnsyC/t51HhHnOx4T6rgMg28XhtpoGYrKNQPw7iNQDIsbYvkY5NHSOx0r6VRytIggDnX07Vacp8JWU5n8FdqzCqzKcSTBoLxA2AWdqHBACmd4jWZlWtzUgI4zJqh7YmdpZCbRDI+TmiRk6yPgYixDjM2K7JUM7C54CyTwubAzFkG5hznto2Jbm3zXqZ6M9gTIBZcM2Zzo+0cGNs1wAvOIcU+5cbYjHOeM6rQHXxxHiXGmFgZk9TjiBnLY6XSEcnEFgumobSJMJxguaiDkFsyW5Nc1LbLqHaFtbZZKNXUuapZKSSTkRDYIkubEcuFRPVTbTARgjeMmx1uj4GC5+NAwVoNAOY3ybUZ8dfgKMsCmPNiFlNNGbzaQVfSVdhgzMvFmCl5xBydB91HjSrDaIRQ1Mc3uMaxpWbPqC1vsKTKRKBnuMqehF77q1yYrwvQ303SmVPn7ki6ayXeuaYAVh2UbfvHr4Fo7E4ud35/u5vdaiy7vjbSvK6wVlKvbpxkyGamXpNYGIsa2IhdOO/9TlliixP2DxpbOKAOwzzUBwtsMcQpiwT6u0pgTS+ccvMF4jYvhDmxOBdOYF7i2ilfcmpThUCBkiURF1SwXuQ5xS2oOzuVgpk2A50iX9mYwhqjCm3zLkmVg9XM2twyMcsYdC1wxcCmDCDVXKTCQoaytT7nTNeAPwvLY2tNzViboGVotUkKo0YFF1vAmkZR6JieEhexEVEtNwljstaI4sYoZrQwWKwxqIzSNTh/cA6QJDM2lYmgMDiz/D7ndero5DRdKrFCnz0s63TXk0u1nri2BIC5Re3m7soBLFyoJ9QSsdM1paZZg+qyBGAaCmxYQ60fsMcjlkwVYDCQr5E9h/WfxQQr1EsR08/Hxn49sa2HodM5MnH4/vZaD8e6ARiN3YEDYtfZfbWWbL1V2/hD1sp7DRNNltShvmULdTMqwECOJQToWgYxxJJTVQ1OuyYizGKW0jcMoUmpfGr4/GBTtcBCcL7PvVlkWOlw84Ocaz3863k8H7TFnVNIsAobsRhgMi7JlLgRYMNitMhUnkNMSRX8OaUAN1Kg8CvPMzAodyKxbM1NVgzWxjVsUOqVNeh0jLz8sK78FZTLCUulaMwxIIydrgz2sHJ9ZzAZgbwrSex2aubACmymJRIQ2IosTQmoZJKA0g6ocFGR54LXhDFVVPfgXp4Z1W+9bh0xHUL8Bq1SAjAq1S+t+vV8Eut27EXiWjTC5dz1mqUL6i4X2l/uN/75ULgGwcuReKl3DwkPIlXEbSQc16I3Kmhu5TlResCkwEz2ZWnm/kDY7KE9e3onjjzwANYwros1sJ4A5kZkfJyPPFfbkYHcw6y8zXL2bjDwdqvtPjG2NWKNEWIx54Um7g1ZYiUB0NWdBfEz4p1QPCwAGFIFQ3pg8fFx7qa7lOpGGwCtWiNfEgkHDuVFG9dtFq7uwANNgEPgvsqcpfv1LjV3WV60UkKWlwCGBPyd+iVlk3AUC0WWGFphPHblM9hGDrDYNpJUB4jv1Sp3ndvR/V+lmB5ahIJjh56EOIHo8lGTYGp17rqdk2WGVSaovu3y9677VeAaYaqeag9xQTnCr6NqBXVgd6ygFEz2hJ8ExIonAHOF12iBuTre9V4Gq3vGK373kgDW33j7FljfwiqhpELXCfZaADEGEjjELnBvFFidEQElPKdIRmAKA6qXUTG7LdQJprMnGWP/wEE9Ltncd1MTTcCTN7ySfly/0raNe3IHD/K9Dx6NJ2btO1VPv1t187uTXVe8UTRHrjJWCI3iNaj2QHwTHw/D/dnHLeg7Xa3fNf2kRBka91oawJYOFfSpEuUGNDChw0S4OCyxlQTu3VA4F5wjgOH9YGwIgcy1Ge+3eyc/05EziROF7hiOcBw5AMOdNcuBxQkwicfCejXXLEugiB9aPkGVdwWrDmNuaDUJjMlRfSEWPbuMr7OKAqkZW9S5GJb7HYJN/xkHi00j8GGaHt0bVH8g4qQXEihb2uM44BWHGkanJoGBfaRUlImhFVz/RfeW8wJY36YavO4+arn4sHc4AxL4zCVST7GdrHvoSJrGpj59YpHAjQDL2nSRqkw9owv1LZGn34gS+eW0mD2xUeVsGwdglVG8/I5PNru2uDrZcsV/yHP4kdZUJ0m27mSi0SR3kgL6uKCIe4IxMq9KQppLPlNZJayexzitRr7IDpv3XgxYli4ljca8mq7SjVwXC3hVa2LFABZADPl4jENcS6DAsg1kj+MGQUaXs1hMt0M0i2TrVtAYoC0wxuEsNrR8hECXE8HNQoFKASJ2PfzIVUTAWDmp38W9NBQopR0C6YxRSh7/XeBOTsRJRteJFiC5sYJDnqNuFAeJNdbYKFYbyNBtqYAiXn+wEKrAigAXXEhqquyBkgBsVU/gInvzeV3Ipa61v+S9ne49nsrcdzIR9CXR8sYKKwrfYHA+B93rgZo9C/XYqm3bGqd7aeff96bO/V33ub9EVv2Gvl4TAIMDB+TOU9fX7WVbbsu7+W2tmc4NMql/hMn4TkYE2Njt+CIiJjzm0pBjTkx1ajASVGHLXHll0PqQ5WZnf9coA5vnA7EKt6wfA7uILTDvPgZwKy0wwihHIkRAILCiDlKujRfFHHE8Mf5IzRXKXK7blUPfT0wA4ELHloXEvo58j8OCMlCuNGVlMOBIy5pIzFGtRhSHQmFGCzPM+CcfnwpltVoRewsNqIEyebwvTD5wDjmCLSUqXKlKFeRdntopHoTEUAAwolVsVtcxzPYl1CKqYRNvc7sxojXUXyoLy+SqDXnwuWoQFtXvkJQKpJCK6sGQdlJmsr9KYvHoth1bDrezzjMzxw6fheOPIFt1Q1+vDYBVb/GWj4xCHl0H0PyQiJJ7ZDPZbY3Yy2S8XdSaYLHMiAsnUo3xDwKwsGjcLkEmBRXV9mu0SuFASu8WFIBcSLfoh5kHLDFvVrvLXPkC3YgntyAGthiA0WR1KW1iyfn+lTg+BoPbVCzui4fJu7Jk+ZRWEVY5UBmbK9mibJ0XVaAW8AQ2hdtMlgkQV8fEUTtQakaDTGr0J8xoUQsyGmqUf3AxLXpWXqkWwQcBi2Jj+HkSQ5VkHeRotZFXiIvTE5/JNXa1ibjpORKm28zKRjNuSa8Uezfi0a7+HEvJ3ZT3NhgBcwBWXfJ9bbqQ0KL5Qg12yWxwRdfYEzbNjNHquM3Tl23aeyGW9q/rpvjm7PP//cXVX/jafeK1B7DKvdRu/dheZuyH0i775yyqvyXetpPxWh0Lq0ALBho1/imW49VfcdGhy5kkjgkcgtPULTtyBEaM/+To+vjiIIz5hOAzFdk6iy3EAwYpFoNFuGs37Ot/JIoUVu/Tn9L1rgy25RKNI85jmZAXH9zqVYDXhdzxUusz3ANh3rz1OHieebIu82f7+cOnF3LJG/uZJQEseCEeoIMZRhkcPwiBC+ld+WC5EthToqYAZgvgOrO2PWPNzNk0juHzMhL3d5/63Oc39kaXPttFBWCw/95GMjt7ZZazvTJu3h03k49YIW+2UbQTkgQKDPJzSVQAqvbHYLLnkbnQMgIWWmhYTB45qV9KZ2lgMSKYc5n6zP1AfvW/8a5KH8Q2L4CRxUlWWL+0zLkMfcFrlxCpavuHiVLO+NIFLyEvBNPLmeOKz0vqxCp+9slhJ9bgDSL3czh4ZSEuMYcHnNeB2ez/Qoi7hIt7SQLYvDELm1FQzkCrFC1ddN1ruPFjAbbX8sf3RMiVQZnszELRM9Lkx6FIH1JT05+PJLwcMXP8tYh1LQVhFxeAlVd5kI/d/vL1hpl/XAh+F4+TO+OR5h2pZrxA8VmsbPeCbqEJuKtzw2yUK2ugKhGvtY2EO+oa4+WAg2pqXyAuAFg/DlTuVPNrDC+WrWe56yCXGa3N0J8A7w0t16BXFcBrMQALNprzG92oVH/2aFNarisEsNIK9AllbwmWCTDPRCJPj6Lx4drmNYYZwKPKPwZms0enfkBo4YiFkMNyY3mx/n0BMC8GXv1BoQoMXAvkleTAE1wr6NZoYLSxI0MJJZ4Ka3V+Qqftp7jOvsNBPZiNHP8iPPjgyjM2GzRmFymA9e9+7M3jNzbGdnw0ro3+H7O9opYWIKyImGUSG1wDEitlUqfJXuQKktEtRBnI213KZIokgaheg7w1B6bISeaHOgD5hRn0laoxMLd4Kqttgx7Gmp6GJrcPXFGg3VuoxKELBM75IBauICQtQqWDPw6lU4J9hD+5IumBWFIw3gLGBXw5H5AseuP4DCrXWn3PAIBVxAuqvw+6V+cb1AVaTGv6BNb/YIvyg8pK9bAdlCAFmDxp1CkGivLNFl1EsCAxEywEmma2UJmtS1Ac1ANq6uR/5rr23MwTn7loRTEvegBDykW0ffRKHjdvnet17soL+2bDxJsN8J3ARAODuwhgWMSQZoo4S6iqaTzrm1LmQQoEI9MUA+sDWD+KG6wvT268VACszBJWrZlAFfGgVu1AXtFi62cYA4C5hIYbGgdgJXt7xYi/soyls4ArnL/qx5Y6xFKW2ZJQsirllvUHpNWeYSkAqzxPF9ty3D9sEUglQJTDMZBnXeq3EAvsLFNMWaOPWLDfSpL4kBTi6aJ78ruzvZH2crLOq73stXz/RQ9g1Zvddvcn36Cj+A6UtOaM77fAb+BcbEcEM0xEqEOGwXuMk5nA4MbHhz4+csvoWfoejKVr1DcRAi+m37h2xQyBtXwma3OsEGAvLZFF4kml3Er4W3Adq7SR8LP/Xg12XTCA9bO/S6YBy2BzZTjCo1rKa6wkH5ZMAAxk4XzB99qM+IYfBeOc9MRCANFvLGWT6XJ78e4/AhiWhDEDEbeQp50u18VcJNi5QhePG108wUA9Eeniydah/3Zuw2/oAk64qQDM3d9BDvtPiitr9sdyY34gK+x+DXyP5fEYjxNmozrTTAKCmUDXElyxqS+rp+1nKQsMjbYQ6C7HcoUGwwWM/fp/JKziBU+5ClDzLyP8rQpq898TLLhg1eEq8ic5b2q/CpDLmbihn0KgsVRc1cozocJ0/0KaQPD9+RKZVCpPKqvLHIBtxkfs7tQDWMUudvfv61N9ExBK5FgkCSsQFrldhZVco8DIca7z70Ss+Gak+Z+857r02fvvv9/pQG+S1yYEMJp+7KoDP3NVrsxeXdibmIwPGOB3KBBXQFTfqhkqGaDaBQomYvYRA5dhITjypQOx6vR1HJkBGsUiO/4mea7uMgesjerNVK2qCgDMH4+S1FsBM5oxVRc0gFcVkJaDhGCBLQEfZbxsHlHWg1I4k3tbX6GWrsyDWPibf8u8/SjQZpzS72Z8VQHMAbKHM7ohB9IhSUX9TVHlxWQQo1qqyc+aovc0g+LBCMzj3NoXrDUnph79I2zNt6mGZJMCmJtyqD9WS7bsyDS/O7P8zkzDPohqtxYQXZ1bsa1A8ELipYzLWjonwRMydJUUuyf5OaJf+ApM/807xQnEaEr2ibzVCoOwi4cJH+ava+DrAsKDVuk8yyyUqA4M0UoCVuEDi62XcNDFd5CqkTcIXx63K9YX3fUis5x4f5tqqQ7OwfkARnDl+1M6UK8ERKiLVdFjJptMuD3LjXom780+HAlzaEsELx57+L9Ob8YZ7rfSzXrpg9e9850/tVtouDvjte/LQb6jgOjOgnNhsaguShh2zKIKGWQZV3vsVWI6VPBMM6NSD7lpU+0VegQK0pUAVrU8+5oc8zfesgCrrBUNAfWKK+eFmqudchbMplWRXecjyuL766CXuhCFSuHeimfrTZLBy6u+cZMtg6UAzBUbIIDRc6aGb9wUmht1UtjikODFIxFTX536h996ZJPd8qKXu6ktsOod7T3wqVq3J7fkIr7SMHG7YfBuzfjtmskbNIuupAWJRcgEZBTNn+dWOPnhgSoiMlyqZNfwkRDvWczgPg9xko63UUNOVZD+fA7AyAqjupu+C9mnRYTxcBZbtTKBgD0cq+KWOhdluVKrZcbDVwxUQ2juZ4xVBvuwWhLTp7k6R9THgUq3sz/E5RMOfyvdX/8cK4YenXPg2SzVR9RZsyt7Vd3q/ieqVm9phy52/gUncWPpqiGCu9y/HnoWXonEhUh0i4M+yY1+mlnzGOf2IQbZBDP83OzDv7Fpra7qsGzUalrZ816Ldx04KHdkpy8HwW5Tgr2xsPJOC/zOwvIdBuRWy6JRLBSnuJivhSPgooJnz9OjEEJoteYxjRZTWO44bIPkSuepuRZnVYCoTlvv4JTlSytfCBcyMKGrTP86HeAESY5+/GlwQbkpMQBxgdIQQlf+chwu4C9dHUT43ODPXp+rz0pyRdcL3u/iUe737oocALtroQa/oTh74LP944crWHSPKAGuP+VdpYJD61JaJiQCylDC/LFfTXWGLyLvR6j83Xn6hr9hgkM/xi5Wi9Qf7MzuNweqD3VUCGuV6/hDOvXUEtltShTjIl5XEUtABcpTYNXzYNQTzJqnBLPPXN/Vzx46tPuVSb5++lwXMlNfzWcuPQCrjMbYPePba7Jxm5Xxe9Ki9uZc8zfkWtwQJWNIHuPaCjCo443yLZFw5D5qPIJrxSkhOMjyBjuqMgSpXSpb6i9ZUnggtr9XiJ1vmdBIzyeQrmYxXMhj9u5e5aOUtVuhW1eFuIWmaThoiLUsBWBr9HuPSlScvQRYLjlC5SyvQifqsYa6WCoXdzBT8s8qGdaBA/tRqRphi64iJ98dhBXp6AFECYhcsXmQ9qHyN9QoU7hx4nysk/KtU9GVvkeuAqO6xKYniSMjUbMWextYk6fW6tTE3LS3NqMJYdWXuVVfBt15EABmjj74mfRCZtDF/plLGsBg/73RlroYibnZqSzsMza5y0L8tqg29mZlo8tS5fpUYl1lUeQgazGghptBoesic5wxssxwtjp1UKoeJlc0cnWFpEZZAKC0MqpkkAXm40w4UZ3JM9SaZXIAAAyPSURBVPgV3LDFY9RrPGcGH3Hfvlr+NIOO0lJTZaXu1PLn26h3uKcRSqOcNeQADDeoYF2vBMAWu/eKhUeSPW6Tos3Qq2UEd94F3Z315bwB3EwxxIHg5DdOVBDBMh/MHmKJr0QJIgQ2pBFLAJQT0grlbaYEM0cTAc82InhcMvOElfBSItnkkbftUHDw0rG6qvPk0gaw/p2yXQc+dTmzzeusTW5jydh7VMFu7WX6chbFl1lrG6izzhMEMOzGbcDo3GlJIYBRYWVQBg29sV2/QWfM+FbyOB0rsj3B5aEFQiNdlS+pmBGbDwM2CmvW5TwBxJ3SnI+hLQCw8wF2iIuuHMCClxh0HHFu4LRySsMhxmiB2sJhskkpaj2IV2Gx8BqlvkkCXNLfLDaQRVDUxVnQxTFm1XOxhKcibp6p8c5zGW+cmnjw19e8ica6PJBXcdDXC4C5IRofF7tf3JawmrgjLfh+ZcU9RtbvMUJcZbiQChM2KG8RofaUkx52sym0eXOTjfrtFMjul04hVEaQ99JSHRTdNMI1P7oIhKaMvM4LAPX9tFfxGIcfXfUIoEUzUAvpXUhCmnnF4+XB+wmLKoF28NwLLTBXneXbkIUp5SKmFRa9L16nj6NMFGrQU58UquiKWETNbHTOQGA3FKs06F4RCf1ozM0jjST+Kje9p7fPqpOHDt2HHa5fF6/XF4ChCTQ+zvdOXDXa6fV2GcuutnFyVw5wt7LsLqX5HiujJtZTEqmV2rFgZxwnloidiClgjV4kSV17GgLFVwNbqk9fKAPhPhlI7uT8+NMQwF67hVZayyFZEDKP8wEsNMTtP+/FMonOFQ1Lqq/v74w8T9HxVrrjbVWtcj8RqDMXxuYQxBRleUkRFct4lQWdGqhJeSaR8N1IqsfAFt8Sxnyn0Yhfzlq6dfyR/5IurR/02g31ep359QZg5Tju339vNDmaN3tQ25Mqe3uu2VuUFW/gce0WGTevzbBnAdZTCgQzNzWpq43FeIQXSiBQw4YHmrrphKxZP1jfZ/bj9HRWmJ+o5BsEN3LoQ67XBF/2uOUKOM9SCNlKr3U2WMExeIZSncNnUd2T7Tut9G9CrqCI688b5gZlwjGGyoBrZNAbtLioFxfTZlb11Es1wQ/XYvH4SE0/ak36cvfc3LkzT362s+y9XoJveN0CWPVZbnvf+JYkG7mqW4i7RW3b+0U08qHZjoo0iyMe1SKDQVPMMsboPirSFsOAPWUeMX1dFCCw2SrJ8Vala6raWxhbq5wV/YIStza5KsKmXRje0lqwCqrPxpfk+Hs8H3iVw+CpGI5X2E+blBr8NEX835x0rvtCvzTPgOGmCBIiECCwkYFSeSMReSzYc0x3Px+Z4rGYmWePPPirJ15P1tZi02wIYDgqBw7IXbCr1lGjY81k142cR/tnW+ltuRZvBib3x7UmACpV0mTD/pUFaN+Nh+YhepgFAptra08v4ujMyz56LllJScDOQPSpIYBtLAZWn0tAJr+b0Lc+r23AKSw3HKdCu/TLgxYZWr5NoC9dclnJYHW5uJjbybA/piJtLhS607kGbF3GtTnNrf56LeLPJJF40jBzKGLdmUh3OpcqNWI1c2EIYPNG68YPfHqsl0dXzMwV12eK3wUserus1a8DY3dro3YwzFRSo1cOhW+QgZYYZS1xcvrei3130jHKHWihmGJ/8RB8EYgNAWw1k/bVv7f/PMpjBdkh4sUGABt07atKQss7/T5KRs2Yw6bmuyQFpzI0LyEiqmtlxvIcLbAe42yCmeIomOJpqYuv1RLx/IjMXv7eQ791+vVudVWf/xDAllgNBw4ckM909u0sFL+ho4oP6VS92xTFHWLb9rocGZWyVocU+yii2S9wsiII+Xb2xJru7+gIWg64EMA4oNQLLRHP3kfaxvC1kSOwBID5R1YluFavKlBhls270Kry5yDzPJhfTkiTOKuh1gG7LBWYaWTU71JNTvZMr3uyvnXkEBfqiwCtR3ac5ceOHt2bX0oM+rV62kMAO48fsG/fweiEONNUOt9rwd4UcXnH2OWXf6KnzHWznQyg3gQbo2QPTnmvPU+Nd4Nb6GMpVFzryj+qFhg5D8g5W6unOTzOCkdgEQArqy58vei8I4V2ZIPlZBVKzIAUkQewQMcgCyuo2RqQzIlxIx0H+VwYYxWW2UatbnSa/oXqzP1dnMTfAc1faoju2ZOHdr/Coj+4LG6u8OYvqbcNAWz5x8n23DNeS9PRbbLW3DO6bceHZ1u9N07NtvdArXmzFfEoKsDyOAaUmydriiww31uPKBj9jCNllyw2HQks7PWtiFz+9l6P71gKwHzp2Dz/sApeznYKn69y+nztLCr/lgZ4SDUjx9/1MOUoKIiuInbKQi5hobHJxouC8RebjcZxBvAlk3cfK/LOxDRA92KWc74YZs4QwFb1FA7y3ftPblec7cutfFen4P9UW3EdUvij5mjNRoIXCGDUShqLazVwbOdGvWOxTtISmxr/05RpCjt1/zFUO2y7Eqbha+1HYF5yxQfRy3L9RQCMLC/M4qBVFTTWSsKrKTtgsVi6OkeKaXlOF1pcyO3CXotYdpbTd8UKnfPCZJLbv0oi80UZZV9nmZg4eei+7trf86V5xCGAre65sv3775Uv6EbTiu6O1Mp92vA7rGFvtoV9N6vVdrFmk8pBOHW+ZqAQyAL7GicvTn5q87a0KksAsSGAre7hrO7doXuP+1QI3JcKFUECstRDQ/aya9lXKpEEKgSWoaEgABJsVOppXnh86X+PlRsZMOyKpXLQ3R4IXTwrAB6LmHiYMfFkrZ4dbdSL2aO7Ogo2mazz6sZ9bd89BLALHs+DfMsbz2wppLlG5ew2rfJ38bh+J68nN2nNtok4iUWtBgoLur3SAO3MKGJR1SMruwBd8IUMP3ihI1CJUZXtftFKdlWwpTqF+9kDl+/4TgX83oDmKHeDZUkGRQByarbMBCqd+F0KKTadDnBrZ5ktTpm0d5hp/e0Y7OMJj79dr8O5odV1YQ9xCGAXNm6VTx3kcM9ssrM7eXUK8vsKBR/JU7VPNsYuS0a31QucyBy/JHU9Rq9CI6iFno0UMBmG8V/1Y7iQAxCAuYBVv1851kgGAe7QJwFlcZx8EotjZ0GnqXMbOQNRS8CqDIzK6N9xJAnE8jx3kjhZXpjpuY7g7Hkp5deaUv2JTOwLVxd86tCh+xAJh7GCC3l+1RzKBX5++DFyEA+y3ftP1tJMvaJbAlcXWb6/NrrtQyKuvb+dG4C4BrLRhBRLQ6IYeBSBwglfih8OAew1mUgBwNC+8pYw2VqLARgW82CPhVLIEuOZrtjaFjkVhkukSCAhVaMlpkBlGURcgOBwTLW697PCPhLL6HCUFCev7E33Dh/+UxSPG4LXq3j4QwvsVQzeIh9le/aM12abyTW1sdF3MBa9d66X77Uyup5FydUKYyJxHXhSA201US8ciWLRzhhre2XDoy0cgUUBzOvBBgVeioGhfYYA5jld/kik0YXcvyIDScU/+HMOOk9BZ6qtlT6SxNHRKIqeytP0S0Kb5ztPz54D2Fytyy7mqTMEsHV6OthRvKfTK62J3ptq/oMFyPewerPJ4nrC4lokkphiYUUpeliuinW6ouFhF4xABcBc8D6EtXw9a+hU5bXCnLa170aOGUUs7IcCIoYF1wqD9EarXm7SrGtydZQX9ovc2C9HUfTt1neuf0WD/tIUFXwtZ9YQwNZt9MfFnnsgnp5tbsltsZsxcRsI/lEN8m7L5XXRyCgYGYMmEmyluHegl+O6XdzwwDTzg2xOUE0NDC8HYGUg35eBOVVeLzJY5NTdWjIDvEihaM+A7rXnpIDDYM0DhbJfkZofq6l4amZH3IFhrGtd5twQwNZlWAcPum/feHy0nuwocnib0fxNlrE7RKNxp4nrl2tZazrdMc8vCmC2Adf1uj7FAIDhSKAGF3538s+hFMhVRboyMCoFo4YayPtSwI0CXmSKF+lc0Ws9a9LWk5HkTwprHuvOqu/AyS/0hgH69Z1lQwBb3/FdcPSRGz+wq0hqb9Sy/kkdj+23tdFrLI9HXKcGz01azAoLCrEbfL2X7OkIlyrChWUmOCi1OuDqAxgKFKKEuNPo4syA7ra7pjd3DvLu82CLP09E+jdZctmxIXt+42bNEMA2bqzdmfbfG23VZ5td1tyt61v3W17/R4YnHwbOd5ZWGDV/cI+mJLMOAWxtnxThk6uScFSKkAmuSk1T6bV/DwPOJdg0A6ZyEIkEq/OvmG77iyZvfQXy/HuQ1abg6GeyodW1to/qfEf7/wHA23TMF+DC7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data:image/png;base64,iVBORw0KGgoAAAANSUhEUgAAATAAAAEeCAYAAAANXUm1AAAAAXNSR0IArs4c6QAAIABJREFUeF7svQmcHVd1Jn7uUlXvve7WalmWN3nBCxY2eMGAgwEzBgcTCCGRs0w2hoydQPAYkpA/M/Mbmt8wYRIIBhtI7H+2gR/DxB52MEtI7Jjd2GBjLBbjFduypFbv771a7jI5595bVe91S2q1uiW19B60u9Vdr17Vvbe+e5bvfIfB4HXQR2B01PLZ077fnJzpXGGA/yrw+HIGbB1jDMJX/0VZa+lvg9fSjQADU57MAi9/NvRzbawZjj1ALCSkaQfyrAtJzIFx/TWji89qlX9y90T25GdHX9VZuqsbnGkhIzB4IhYySktzDBsdHRU7Nzz3GJNHp+eMPx9EchETjXMtyNMYY80BgC3NQC/0LHsHMDxLeDwcgCGsWaPBmAIYaLC2eFyr/CcM9Daj1d1aqe+lovPQrW/emgJjdqHXMThu8SMwALDFj92C33n11TdFcNppreYqcVyaZVuU4S+wMtrKeHICiEQCE8CYswA4ryyB+gcMLLAFD/eCD+wFMHwU3ONgyNJlALb+eFgAo0EKDoIDaJ2DKjL8bhkoY7X+V6PVbQziO2Ohnhiy05PXD4BswXOx2AMHALbYkduP9/3+uz9xrODNc0Vz6Hfa3fy8tNCbGkOr1vAojgA4Oij0wOzJfdyPjxocuh8j4ADMGUoWQYsAi3kA8xZYDcToeGtotqRgoFUOukjBGG2t0bMAehez8DBY9XlmOl+Zbquf3Dp6Vb4flzQ4dD9HYABg+zlgCz38ze/9RjOS2fqU2/OyzDxbWXY+cHExE3IjE1EDuATGBaBv4gAMfxxMx0LHdymOqwDMgvUWMAGY31AcslUWcf0vOGtgNQEaBwPGajBaqbzIZqxS25i13404+06Dme9DZB5ZP37X7OjoaBV0W4obGJyjHqkcjMaBjsDWW24RW9obol3t1pAtOicZgC2cwyuUZRcrw8/QhkGj2aKvNC9o72ecHoXB6xCMwBwLzF+DC+LXLTDcWNw2wzmj71oVwBkDyTmg14+zaLSCbrcDWikEt0kJ9rsc7D9bbr4uQPx0VTE7Pbnm6fTma65Rpel3CO77SPrIwZa/hLP51r/92kiWzRzP5arz293i5WlhLgcmRqSMm0ImCRcCOMd4FwOtNYVZGOdg7ADClnAaFnyqnhhY7UmoAMyDmHPwQQgJ1iBQabBG0e/AWlBKQSOOII4imlf8UqrQKk+71upZye2DrUR8nJvibpkWDz5219TuW2+9Si/4QgcH7nEEBgB2gIvj6ptuimBibUuObDzeWHuRZfISZeBkxqKzgPPTlbYgRQQyimmxW2OAAvK4k6PLyNgAwA5wDhb79oUBWC+IGYOuI8bABBlROJ9GaeAMLTEHaCERg8AGpkBrbIqBuZ+DehiM2saL/A4ZiUe7zTXjN19z0cAaW+wE9pJdDuAsR+NbrWVbr7+1cUJzw0bDo1M7WfFsEPHLLBOX54WJ4rjBkkYLssK5GpEQtDO73dsAWmMIYuR8DCywQ7KCnPMegvjhEgKszd3bEbxwqhhwaCSxt8YMza9Wfm4BIJIShJTkVlqyyHIoigw4qIyDecjm6SeZgO9wLn4kebp9/bnNzuhllyGQDV77OQIDC2w/BywcfvVNd0e2mDw1aa65Aix/7UwnPQWEXC+ieFhrw6SQtJALiofgIgdyQXDAjTWgNYaK0QqbnzaxyMsavG0/RqCPJOHfacHQH+puvadVkIXlLDLBOegCNyMLjaRBwGa1oT8b47KVgnkLzWpQWoMQzDKweZ62pznYByMO30q4/viQGP7xu/7webv349IHh/oRGADYfiwFZNDvXveF9cw2TlYyOnO6q54n4saFUdI4J1dmFeNcCiHIosIFLjjGuhDAHBGS/kOAVVldge7oQsOD18EcgfkBDHlg8yULGbEsiOqC84fWmMHAPoM4SsBoQ1+0IeFxZH0p2rhw3jWCGn2gAVXkuCYmrS6ezLLO/YmUd42MxPdGRfYw66qx9/zJFe2DOQ4r+bMGT82+Z49dfdPdco1MG0XOVxmtzy+0uajg4rmZgudZLtczGQOXES1WR4qw5c+YXncrmuiOQKRVH8inbRvdSfz1gEKx75lY4iP2D8AsoH2FsS5KwihX2kWxLyYoNIAgxRm6j/g7AF0UtJGFRI21eAbnhiKjH4mwaWcWkiS6p9kQ37aquJsL8X1u4ke52T27fvwVxejovGi6xCOxck83ALB9zB3VLW788jFSDG8uLH92odnvpMqclWpoNoeGm8aCyPMCkJMqaDQ1cAqUuPiK+x8HwzhoXOggiHNE+zi6lvQVmGArdyGtxCtHhy683I/ObeyxwPw89t5fnaXvLbLwdm+hkaMZYpt0Wgqe0QuBD610dDWRjgFgU7C6o3UxGwt7W5Pbf4qtumckWr1r9JqLBvWVe1lcAwCbf3DYDTfcFj/RXLfBAjt1OtMv1AbOtsBOFkI+2wBbixGsKI4BA7sYnI8jQZYXlps4wiOSIx17iKiOCF4MKY8CLGAGy1EmhfWAtxIRYIVfM6uRVG1ZuogxsBD/QtCpu5P1uFg9dlnFxjxEeeIFeoq9FBmKIoSSJQIxHyejFLU2zJqfCtA/aTXkg1YX39Ld9Psbm6t+9sDah7NbrxpQL/qX3ADAaiOC1hZsviPO2nrIDLWOzwv2zEzDxYVmrygsO1Vr25RRRBkmjHVRsBa/sLREokXlXEK3kxNNlcpS0AJDqwuBDMELQQwtNLK+QFc79QoHhJV2+Q7A3CNgS6AKG4+fwx4Aq4OZD+yXN91fO+kzzKVhR3ECx/H3tZYu4I9JHUfNQBqGxviYKfJmzKe4KW5nOr+zGfG7jTJP8U46/p4/uQItsgFx0I/7AMCqp469+b23NMTIxuOstWfzaPiKqSy/eKqrzm6NrB6ywKIizxnSIZCwSBnGLCVKRFjKbnmSZoEL1JdxLU51dvhvchYpGuxsswrsVtrjfyRcb102J4CTxwbMIJIVXQetvVUCzQW0UOMakjYu6xwyz47EQSvAn1ZyAUWRIohZbpRJhO3GHJ5KuL0XjP5nqdNvNndf/sAgLlZ7aI+EZXig93Dd9bevkQ04kTeGzjRKnJdpc0FuzOkF8E0FF2t5FJErgJwezCxi+YjkjAK3QJko5xC6r9quXvtLUDaoRV38AzLYTA90/hb//robWHMbnU1GmwwRI8r42P7OVcg4O7CiDc5nopFL5tI9aH35MiXKbuKaUlirBJEADDF0dZHtEkI8Ijh7QEjxzciqhy3LHv/z33vJk+wol+05ai0wrFs88YkTYzPSWcULeSaw6GKQyQXWymcXhm3pYK1iJEE2E8hUTgAmaffEdW3I7RMYjPe8oLDb2tItqWCNImH0PJAz6WJlWDvHnHTL/j4Wi39gB+/sHYH+5V+fCQdgIRXjJ3ovA1iRYt125qwti5Y3fvn8NG1wJJkUNjpcG249uWAD/sUViqNOCVIxijwj5j9nfBcw+K7g9j4p4G6Wzt4lIzPZ3D7RHT1KVS+OWgAb/eDtwylkxynWvFhD9FLNostTBatBxC0RNWOFdj3yG4SFTtqmNdeIE9qNsXQEC3YFKkowDMg7t4CWIAKYl2VxIXzKQVK8i0CPwAw5QRY0lhFRnGxAZj0U0OqSLO6FU73H17yZyP6j6wDmfqZYlw0pHYx9uoRO4AK6kINTs8D1QcRXVwgOwm+WVGqG77OAZFid5zprNOVkQ8K2qJj6QsT0Xc2m+cnob1+x62iMjR1VADY6eruEdd2WbrTO0iLZokE8Oy/02YXlz9AsOlkbIS2THESE9hEwhl8atHXlQBS4pzh9VVLinI0qCla6kuR5hH03BOz9buscB7K+QpD/UDzAR/tnumyjQ65yCyk3n4WMTg31ekDOnRfJMh7KfPa5bol5C91b5ZxRaocsLtzgkEuGwX1abwRmErQFyBWCmykE0+NCp4+2kvhHzYg/oPLsXmbsjzvZzI4br70yW8jVHwnHHB0AZi277n2fWh01121gkTgRDHux4dHFAOLZqdLrlOENw1BbUDragyWuteN0gQIpcddENrUFjQFXKtxFxr0PwWN8zMcxQtyeXMbSXXS0sJ7aOy+iV4HfkbCcVtI9eLqEBx5ngfmNaA6ILeQxCdw/Hz+juXcxrgCRIVqKLmUZZqOsZAgthIi+BSHQLnObJRKguZAAHK04JMhiplJBxAwkEsYlg0eENfdoq+60zNwP7YkdU6tXTf3D6y5LV9KMLOZaFzIziznv4fQeNjp6u9h1TOcSmYy8UMaNF+aKn2MMO9YAj7NCIVWaiSghFQEsD9EFuofoCmpcLRChTIoFyLBgF3drEYOMEn+PLpdkjPK0CJdZrO+1xAojZAtUimrY6ZEZBMEO8nrxAXoaeDdfFYD52JQHMUd27c8wzne5lTUXOGXORa2iXzUua51p45ME1Weg1YUrLY5ickOzPKXaWfQAmq0GqKIgYBNcQJZ2DTOFaiUyl0zfz012t+1Of4ML9s2Rse/87EgXUTyiAexNN9y2IYnjZxiRXGC4vMiAfKYCtrlQsFZblgBgWQ+Whrj6NXQTSe6Gso0OWIJrEeIXWBhEzgGqqdJm6x4CDLg6TldFZMWYl1vEjonvox1e/dPxxihGdhgDmGd8uFvtWy0rF3gDgFU0Ft5jdVVxzMUBWKjB8FVkFA9zSZw6Ox+Hk2DPJ3KsYWRp4aWgCADyDUnpAjOTuK4Yyvhw4h+ilwBMuky4xc1TQSLseMTs9sTqR/O0/T2t0u+ua6rvAZc7R685MjsmHXEAhnGu9Nj2iIHWsRrMMxWLnqcZeymLG6cYK9fmmkUFitJZV8cWoU4Xuo1oQdFj6sipWMuGi4cjLJH4IAcmJAVUNTGowy7s4lpC4LGoQoBCdz7T2ANg+Ft0AZDU6nZbB5C1RX2Q7ZC5HxeWg0v6u4cLr8/9vmKru3euWOvRc7xcltFbSCU697qRiwUwt5LczuQ6GoVomIs7OElqtymQA4mxLlwPIqK1VmAsjGotPfPCs8aIZkHJIqrjIFcTayxRmz8WDCJudYNDlndnHzcquzeJ5T9bC9tsBo9NTD++u/3AUHEkiSkecQD2phtuWxXHyXOYMb9ko+bzMg2ntTO9Nmo0BIiEG4u5HufkeV50FWoNcawAZH2ug1+O/sH2D3FZ4lbRI8oAR5nj8i5kSWZ1j78DgGU0v+qB5R4Lo8ZGq2XiShML31cDrXkBjICtN8631Phbc74Wceq9Le0QldoDMXVRMTCC+L1fZ1h5fYf1xkGp1qjWsdKdt1wr5dz03p+LweIX+QiWGaXAqg63erew+ptMF3dI1fmSZfnY9W+5qruIAT0s33JEANjo6CjPN710Y2bUeVGz9awiV+eneXEByHijBbHKcCFxt8J6RFeHGG7bGfFhcQRGlrc3SitkTxGPYIX0/r2+OsPP9c+rlvmyD35/+n9PIFbeQGWBVVUEzhqrQLn3Qa0SFb3WW3X84n8fgt4LenKCBVUC8r5G1wXO58ecfb13QVe0h4PmA7m5n9d/VG3LKTc/F76o1paj3YakgQFmsLZSF4yZ7WDNIxzUtjjidzWk+N7DQ09su3XrVkyzL+MOeiDjtLD3LudMLewKDuCo0VseiLOd20cmtN7UkMm5QsJLmYjPL4w9tZupdUxGwISTulEGQNMiDwTCAF4BwKqdrn5JK3t2q7Zh3l6sBbK8q7THx6xOEdjTiPSBEz1P3nqjPy3uZ3qrL+HZG823vMIaMLtkYu+GEa6+fy5JNWQFvsq7K6+/2kYQvkiQkbAZuYcuestA5dyomYSbb0bMflVwfScz6indNLvf89srV39sZQPYh79+bJqa82by7FeAixfGcePUolARUmUUMB6hUiYTkBfIq3GxBYwzhF2rbnFVNIfwDLrFvV9WwOH0MCCHjRZ4/SGtg9beAcyVt/j39llyZdVBiPY5xKlZaQf2c2URu4TIXDOpIv4Gt74syg6XUlOaqE+La1rrXisfwKo7o9ny1qcL8Lu5d64lrgVlmc4thyKPwYy1Iv4gM9ktLO/c+a5rX7PtcFq6+3MtKw7AUMq51ZkZ6vLiEhnFz4uj5KKsUGdYYJtkFA1TLtBzZ5DqgCoQhfacnNBxuaxRrLuP3mIojYgQyF5xQ+SNrXpxcq+rUelgzX9vPcDXB17OsPI7vmeJV+7m/iy9PR9bAZizHgKAVVDcb2HV76M3END/Kf1wvjRXfHDPUllgvQAWNlyX1QzOpEsSEVEWNzVT4FcmbDHDwfzY6vxHRZY9ICG/08b5gzde+5vTB/duDuzTVsrTyUZHLXu8+U/HxU1xouDyFAXmFUxEz5ciOht3HKoiowZ9zspCngyR/zAN7Q2R+WyREER3A+EOrGLY7kFdkS9fxzcP4ci3A/M4N8/NVYmFOjnTH+8H0e34Pre2HGqypcijswTnd/b2NDfz/X7PUaWVNr97A7CgglLa3rSYnZATUn0ohWUK0HkHJCbErZ40efoYZ/AZa+FbxvIHIUme/uAbXtJeCYXiK+Lp3Lr1FrHlynb01PSm13IevYpxebllUcswnhgrRJw0iZeFdIdcKSrBwAYa9PLuDZIA0S0iDa8eCkDlhFQPe1jSKxfAXGMK96q4XHOn27nOva8qrFv/YwXu7pyu9nM5XvRJXgyyIpH2AlC9qqF+DTRjfVi1p2Nd6fTKey0EwKrt2LkUqPxaZBmMjAwRkGXdWYilQOqPtSrX1qg20/oHBuyXLbOfMI1Hf3zzNdegXOxh/VqeFbiEt/ymv/jk6TpKzlcierEx0TkgxOkyik5Eqqk3jKmsxzFtkN9l6N/EnkfmPIktOckSAq4gKtevlOmtr75Hedke0iUconlPFQBsLsj0TnkdwHr/0m+xBADztupyWF0BcEMtQ2iAUo+vBXTqK81ym1ItIlab33r/x3oOeKUCWNiAqx2q/ptKh66KgLrCciRnFyhh7XmOjqyNstY5xgPxQZmwYH9mVPZDq/O7Ep3fWZj0oZv/v6umlnu9Lvb8hyWAvemG25I2k+uZUqfGABcYJi+1TP685VETRCSFjEERkQ/dRqxJdLfhqv9dY1EEMFWgNeYYzMiuxxf+bW5wu1r89YFcyXWKIaC7TwALW3WVnK/BSO9oBPYc4cQyrxyn2lAvyPLXEgQGa/y7cJV1oKoH6Ou/r9xRH3ZY7JNzGLyvZwpK3l4FZvUUDvYhjSMJ7U6bqk2SOHZaGEZhF3Hq50C1m9h4RKcp6Px+rrMvKlD36SL/kRGdR9PNjfRwk7Ve5mW4uFm+7qYvbuqkcJlS9j9JGW9mXK61FiIRJ4xLDMxLyLV1tAgRUY0YARMAFKjjhbr0PhGDzWORJY+7DumTl9m1Xgujv0ymksRZ3D0cDu+qy8VU17OXKd+rEoOLh2ECoIoXurPujeqw2HFwuTMvCFhae71Z1TkMppp66p4ArBeSV6YLue8xrUV0aU/3rH+cO3weuAApnRgBtv3Li4wY/Y7h7zKWVnW1Vu2MqWyMg/5Mg/Mb1BB/6ubDrCTpsAKw333XF04xrHiVlvE5Mkq2xDI+Fxgb4oxH1G+RlCLQa0fLC2vGXIefAEW0u1JTUVd7RlNCdxicBZdWno+96ACsTks/rIZm32t2viPKQH7/H+v3Wf8b3nOfIxky8uWoeaUOz8R3754/xL64i3bz4CylfqicC8O9Fma4jn67s6KDlFUFHnoXf42H/zvxrkMuupSyxvI2mjI/z9xp2VG9JY48Ne9VYE0GYFLLUN9aqcdUN7+XW9gmgX31b9525b8cLnd/yJ/S33r3l4YYFycU1h7LrLkgYvDrloszuEzWJ40mZRRx8KXEmJYhigRiFLqRGLinjCMykKlQNtSNuceQmoridKFuPW22AcAqMztMBFEBKJu5IFvlcJm/vVyHb6YbxoZMUg8IPixYNtv1O28oXcexxDpRl8HFDcGH0nHToN6GXpMv6An1+JR1/3Luz+U+ETDFef3lxoLWAc2UQSkjvAefhQys81L80d0PabMFMNrranY30QtgK2Aa9zrD9T/Wk1HVtlJu7lhXibW8WAiOX75dKbqWUsZUe4nHkiILCRIUVCCOYGbyHFSaaa71g2Ds7Yw3PmU6szuzfGr7x/7sN3YcylE85AD2u+//1zOMyv99ZuyVnIlntZI4ZlxwzjnDwlaysIgaUelvueiFsxZor+3RdJqbVaQ/95fVlBK/DswcLWAugC1rreJ+znxo0bWgJrjMFaRjCh0zUGjBUiYWSNmTLFVcrJw00ACU0j4Z4n7GInf8O6oioOIB7tJx0qB4CWZ5ObkgtQ2hLOWp6ihrfJSSoU8FyoKBKvCcuDFhIwtFGWRkjjcbLUI0lXUh4QYkdyCG10BsPnrAELsEMCEgyzHOiYAq/I41f+Y4ZDaxOD/Mcn/Ls/2cjkN6eLiffqiaa0OHy/QbdK3UqpbycJtGKfvkVISRcmEwwI+RGsYhbc8aUyglDMyodPZzNk8//pH/8SufPZQDcUgA7A0fvGUY8rUnqUbrZbliL0yVPkvK6GQhxBqSFCQlCA64OwS+kUYAI0vBW1e1/GBIk5fwEwK8oRzF2cy9HmIJYGHBV0xm54C4/zqpm6V2kZZmyvcKaEhapOyr23FRUx3dA1IuUM5iRaqJs1+YiyF6iwYBRUpJYEFKHKjJgdlbDx6kFErzNDcaNnes3FjiC7PCBFqRJJCkhIvgFJOhDDJlxxzAoCwR1xlwrw2PAEUxG+T3+ayzs77JbCAgRpWQenKZPrXvGssHfIWWEYXVSPFN//TWk1IVgM23ZntJvlWSqtq4XbDFP4M+Rob0Stxo8izDCXBq6Fo9rorsQZN1vh9H5stcpT+4+b/88valWdkLP8tBAzBsotF4LG0MD514olb6GUWhzhONkVcbkBdmmkVRkpCFYGmReykb5wM6Pa1SWxw3c7fIHROpztYOCglhAHrNardrVbdc08F0VpjnHlUAFrS6Dj8Aq1sP81pkGP/yPSpxI6C+qb5jOIo24o8IHoEXJz1vDo9B8TzqYUigRTDuXS/noyOAoRXn4ioLD+EjGJKmFYYDvBWIIxvHMQEkUl4cyAFEyLL0yqP4CQ5s6fkhcCWNeCxwJe4yJnGEU8utA1NfqK+c+RXeCb3MMFc3VKqaBL9k7kYS1nC9DGtuB60yBkrJGkZrAS1mIR3PkvTykKqE31VWqLw7wUF9CgC+EfPGA0y3H48SPXWwZK0PGoBdPfrZFqxTmyI+8u8LY1/V7qpzosZQEsVNwWTsW184nSO0WXER+2iIW5QY+/ItECyLPIBp6mztJURcJGQeYmYFZ3X3ot9lPPwBrLR46q5boI/473Vg0whgnEPSSCDtpsQBiuPIxbdI18wFbmmT8GNM4y4kFEVB4NRsNulnjDUhNaWMoYSs7n5Yp8HKI0sPrTitQSln7eHfyErT6Mo6Ggw+LHgcxd2o8atwIn9ojRlL7i3GbpwR5kQm6QEOnL8at6/++3C/C3LFF24MHLQj6wDmrDBXLjSfvNGc8Em98L0srQtB/QAHrjmNNc4qp+eRqlxQ3rqAQmXUXhBVi9GoT2dnFdfqZw3J7wad/n0s83tuvPZKbDKy7K9lBTAUF+xu2jU0MSPPLYx8roHoBXGjcTYT8iRt2WrGBeMcO13HpPvtsosus+iyiLiFuop6/E4WFKmbSg9g2M0FhQidO+IQLIxZ3635+r1wULDEKtuqciHdSao6yWWfhQV+QD+AUeIiWErBVfLjEMAeVxg+8C6GhO5XNS6EYwgQFNjFgK2jmZC76M9HFloIsltn/eDwYPod1zQJ7i3SQA0gFiw9BFaq4PO6aSh/BPTlAdcYUNo4cCNLUROgBf4fZS/JSAwikS4B4JRvy5mvQe6yLv8Fzur+H9ZvgbkgQHWf9cqDOoAFccbe6QpOp7ekaemH7lpus8AnT6HAIvHFDTX7de6+o2Rgly6mTYcZ2F2k7Z+Cye9piuIbhqf3JFwua5ORZZlBay172199fk2niE7oWLHFgn6eMex5wMRFMk5izHrg6sddHWEKlSKUciqpqHpaKpYSgOExDsD8XlO1aHdV9l7XyU1Lxefq5/hUQYNeN7JCvblcsOUqltn/Rdv/jn4XsgfcfPqc2rX5tm/uCXYxsVCZ4BKTPk6mXecloi+gVRThJsFMnmeaY3smfCfF0mSHc55iNBdDYhxAM2DYBacgKXdnCeLPc9QCrTZoOruPAcDWT7G1hpoLMGuRWdlkjEWYM1aGMSMTZnkkLJfCIO9PG1AGEwwR3QKm/vFnAj4f/6oDWKDB7okTtlKZ+CGA379eA1C7h9qXzBG6hZ/dMzF3v6mFVWoAZq2ASEbk2mdF7pqPSHQnOYUQcANCS4PjGsOPQJZAkeKqeUiY4ttCwDcEs9/XOv1pIsz4criVSw9g/7Z9jt5xh5h4IL+wsPwVHS1eZ7jcIHiUxJHgGExG05N2UEqBo+mPMRF0FzybPmQFy6wI7ghVSp16LPr0etmX3T/h/ZmV6sGvhzcXctuLNCsOHJv2eYY9gRctTs/zwYA2OtcIYKjKgRYWWk2B5IvfVZFDHAmQuLNqRUxtHNc8TfFnKzlTYHXbWltgbp1zbozSj1prtyeRnS7yAtGuDdbu4oyPA7AuYpi1fIoJSDl3KRBjDLMISEavjiKRxFHMVZ6vtYwdI4U8hnHGi6JYlxfZSZzztZbJhuENrmVTap40CuCtLM3JjYkTbHThMqAIqGEsyAUNQlg+S90PYM6N9Buhl3Le52AfpgdU8dx57CkCLeevuJd/Kubs0PPfHNmtxvWiTBLXvEapnNx9JLxizBLpNZlSkOa5z2a7/hJUXVkUVqdd3YzsrGT6n3jR/ihPzTdueNsrxpa6QHwhT/KCphBVUZ9edeEmGcVnWSsvyQw/z3D+TIibpwOTCYUwqHlnKFmg3LdrqOGjXW6svSVVS+uGbEkArQBgFa+r9zbC8Y5iUb9894/5XJ6eAmbzo0MQAAAgAElEQVRvlB2OEBbcxn1NCu6OwZrNc6zJRfcRQFLFgkEgM8YUueSgBTMZWDVjVDHLASbiSO5gjO/kYHdaY8eMhUng0OUgjSqKNjDbTYTIi6KDvSaUEDbVushFxLSIIpt1dSESXgXY/MUWhY5jbkXSWA1pdyqJIE6klAmaeFrncVZkQxETsbFCWhkLHTVXWR6vs8A35Fm+ARhsFIxtBCFGAGDYGBgGzprGgNDaghRR6fqGZ9cZnt7V7rM/Dl/7el+zG2DJhT1cDMz9rv9JmO9M+3roQ7bfZaoxw+tMZgQw8pkw1shdm8ECBx+TRBgMwyvBTAp+GWu5KrTkZnss4EFuuj8wurhLdbff3YiSx5dK1npf97LPkRy96bOtKdNaqyw/KdewhVlxIZfy0tzASRr4auFFBYlPinETH2wuA6g+qBjcl8rFqRQJ0OXDlhmh0TsZwmVRb2Bsu1upGPVhcufeYm+gvz75Ffc77HCHI4jNNylzKRUuFY4BcKwJ5YIVgrOCMas52DYDOwFW7+BgpxmoKbB6LO20p61VExvWrdlujd4BebpLaTuuNqyduv6qS7DH4EEZDgxB3Hrrrfy7Y61VKhpZY6NkXZFmG7WF44y1x4GMVgFja61lGzgTG621a5Uyq4SIhoFz3CwjsJxbG/SS/Rrwvus+F/WKOaDKAO8pFzzfhFW+yJ4ssGC1YVgHm9QwDB34hAquAqQ4edkqzEgigPmSJXTr0e7GbVIXBcWnJbOKM7Ndq/x73Sz/ehI37x1qsYfVEw/vfPqcuH0g9ZUHDGB/9IHPbwaWPFez+Fe6BTxXMXlKMrSaFdowuhl09dBl9A1jEb2REYwxFqxb1Ao7EbtgsOvQg46Po0cQmNVECNFDcGFZDPT7Hafs7FLtSpUES9iTem8ztDNzLoUztcPPtBB8Cc585NbDYW3Xs2eBTFoHMOqmxAHytE19LYdbLUgSMQFGT83OTKWcw8ONSNwfReIulWePFp3J7Z3W5rGJtQ8buBVgy5Zt9u1vf7vfC0Lw7FDduaUpesc73vFvs/92eOCcW+mCTh9rrWKKb7KJ3MJlssXw6JxCwRnKio2aiVXGQsNYLqiVna+wCBthMMPxIfPb3qG6uQP83GpdVxp21SlDrKz/Q9xa39tHu3AN5xqyLKWML/VCRYl25OBRkJ9CA/QVyvXouUXNMcpaMkocYQYb42VJo2lVYWyaZu3hhvh2gxVfiDrbvzgzO/HozaPXdBY7EIsCsD9+95eGtCw2xkPDZ+UKLlOaXaKYOLmwcp1hcoijEqpnyEtk81IGkQGXcdXdGtOwRFqk3LmXvXUM4ABg9WwKCRVWucdajVfdLKgT9cKt9e839WxNHcBC9MyXrvS4sIsd3r731VZNpYrae0x/67IqpufA2N0N/tcBL1EMAjcHR4jGlRWS2ylQ2QRT+VgU8e1RFG+zTDw0054eA2DTzSSaTGK5OzJZ+9HHHk3/YfR1GIg/KBbWUozm1TfdFK2RxzVaZtVqHUWrjeGrM2PXGs1OtMyeqq09zli2SQNaaGyNAbbWMr6KwhXIXaNMa6ij9fWdfRSc+R6OPQ+Qf3NfnImOX1SmNsxx72jN40/0zFr948utufRWqgtx6y+srvpnhZ+RnoKBe7fiiFZBdpUL+1ACzpd3EWBRHTK2gnMgRmxXdCWJ3iJBGQZKk1qy5kqNxbb7ZAs6PxY2/3Js1H0Nbh6BqftmR0dHHS9mga/9AjCUuSlUcoyNo7M58HNlxM81Gl5gLDsb6YdIb0ClCEp70wIBNB8B+Ui4YEQUU7ZR+eArpuSpAzaysimjWJFTg63lGPR+EEtoC132av0b3Lbax/zpt8D8lIbaPnpPb5o9WGPV7tUDo3OGdc8DON9S94oOZG/7tm4hduGTpA7sfdYIM7W0TjwPxz8NCPwYhCeJIMeDM5ybXDDbZgymGbO7IrAPcVs8KW3+lLDmKW7gp0LEj8H2l4yPjtZkGxa4UFbAYWz09ttF/pNsgzJwkuFig9J8k2LRJgXsOAA4g1l+BhdRwzDe0pa1CsaFtZwhbQdjsxTeqK0NWnXU7DiQgENM1X2nNRIUTsIbA88q1HjWPIWwGivE6V091YoJ21Q9EB/iW+Go2ntrqNUfpw+kbDd/8wFVfUOsjqG8DRTEwMdEEDpDTgvUh3NccwnKABOAER2HUMBtrIBqMeheRtRUJysMuGoaASZPIbKpSVg6ZYvsa5zz70XR8P0A9oGOnH3q5mtetmD9sYUDmLXs6pvvWc+y9EVayF+zTFxuGVtFYjVY9kPI6w1y39CVbrAno1hNYXggKnO2bmv0Tlz/HrS34GslIbPnW+uPgc29quoTA5D1WkLV3/vNcdqJSsWLXhCrd7CimjysKPDKg5TL4BgUVaBRDQDBP45BEX3AQiQxk+hkUTC1rbIMVJ4SkTeOTZpEMNGI2SOgi21Gdb8ndXGn5snP/vyalwWN8xVjXS0hWBKoTf5kfIPtihdZFl0xNLJ6Y2bk5o6Ck2YNDCnMwXIJCWbHfaMPSjQRdwwbxSLFR7nKA7Im3BfGgJTVnp2O5FsvJIDEErLwMI5dEafrMSpqgBxevvlIiLmWQEMbnPMGwqYaNttwTH/t7vzjNj9o7QnMwu+R64VfAbLIYvPg3LvmWdlZvl6QhJ5EeLe7zlA7g+OjAVDtQqWQpV2IRTzTTFoPM5N+hBf6n95/3Yu+v9A1sE8AG739dpk9oFd3RfPZmU0uSQ2/TDNxJghxLGMQMeYMcdezOjwjZU9iN6v+xvcUUJz/Yvf0vO3zkvfpB+37DOXq6q2f9ATLavG5MwX7sALlAMDhHuYCMi5PfGQw8YzAj6x45Dgh0xljDSKSXh7buyAYIdTOXcQHTDA7K63ZLZl5QkDxoBR2G5f8fmPMmFXZBIfdYxMw0VkJssALXayLOQ4TAu/4hzuS6fGpDVrw4xrDq5sKxKmphi1dA2dZEW8GITdZpdcy1JzDbu0cKw6wUgDXNG7RLm6LwKWKouqaLRDMsNzGVS1g7BFnmqCHmtPWguylgmzwE/zd1Lon9WTP6c+eiBuIqt5bCJvpwgBsMaPmurBXEIQWVhW8oDVfPp6ePNzzMe6PdVXgkFxzQI3/1RTvRjeTWa7Aitki6zzGQX29JbPbmzz7jsnbO/eVrdzrszx6yy0xzKw5JtPNC2ZzfllmxYsK0XiWYbJhMZUaAu/MgvTtm0JspoSAGoAtbigP3bvKjjg+Qhoc3EC0rYsezt0tQzedOoj13gsVrGPUj/hwbrGju40PC37lWM7jd3bK4FqTcTCzDMwuyeBnibQPxxx+zDn8pKmLn+qRpx4Zveqq/NCN2OH/yQhob/3QbRutSE6d4vIZQjTOYJyfUaTZaWD5Js6jdRyiprGMYwgHZwY3FEw64QQhI53UOajczYVJQh4c5w9DAEF7q94Qbr4yH7fTOmAoraoa6DkWUL1EyFmGwSvog8IlHXz6lHBZ9GNIeATgDX/2v+/3bPuTa7W6VASwCnjQRccwOFIKcyLBRpB/uyHhywL03cqkP73hTa/I98Qf2zuA/c0X1ykbPcfw5jUTHfX8rmIni8YIWJJgwUfPk0tD/MCbu8H+cpvIylS9dICEKWHMhOIdoeHv7ptypM7n61k0LswZ9l0XYK/LGddtysDfwYchy3OI4xY0GkNgDIcsU1AUWDKDJFNcIAYK1bGJNLuaif1pDOqrTKd3a5ve3xqZGYDWATy6f/xXXzpWmOIZmicXFDz5OW3lxZnix1uS/41QlKi0wo0uiEcXSUkVAFmWUZat0WhQ2ADdTKzNRFItCRP0KV6ETc5ZL8EqD81R6iBWU5oo43JzPZKDGRPYG1DUM5plDI68lcqTqTeZKWHbA7gPI0ISRVBkXSi67dnhiH8nAv2PjZndnxo75unxPXkS817X6Kjls0NfbooR+dLCwKu7OXuplY3jrEhaGKTHoCcF6Wu+vDOfA1OrcqYWWyd3AGtySd5aAhiZutjtGBca1oV5mPI6ZfWNikSQCbTIgHYUjXK38bWWFMYKLgay1jWNp2BYEoMlMhx0oUEjgAmGeljTnKunrS22SabvS6S9H7h+KOZsV6F2Tbd+9r326OjonLKdJRmEo+AkmJga5umwilavKbjczKw4U2n+HM2iLYaJ0wvDjjHIK2PcyzA7YQFSz/Adrpw6hktWUWkNSRM5mkH1JIS6zN5UU1XO1BuIqJOw5z5DBwe6Fh5qqRZKdWXefaaT1K1Gnyhxjwa9nIsuIM9zsIoK0hToYiKy+lsJM18yrPjs9sntT986Ote7mPca3/q3nx5pz8jzmUhea0BeWVixWchGjKoRruuvu6jg4Zd+f833d9ZXv42ycp6IOoBRCSHdWx+AeagKTgC1cScXwpWsOE6ZV0L1O5JnuHkRIGfdobuIpRsW5WG0wahYJoHNcmN2ca4f4qB/GElzL7f6h6o99egTJ05PHQj5b+XMwsG90j/+8JeGklweU9jkzMxEz1LAn1UY+0wD/ATD+HoGvIlL2hlQrnlMKCR3ag2on2aowBn/RgXyJVWBdLTo1WuVV5ZX5RLWwKweg68NRz0psFyjtFAA64nwlm+qo0MgpYf7p5pwKtEktj/mUQQHqhixEpiNqB5XGPWkBP09YzofA9b51l+9+fKH++91vmtkf3jjl06x1v5RZqLLDYvPSlrDzjnCnacktaBWFmYqfI4EU6Q+24Dt26nkZY6TtVxDvfTn7XEhXSGOt8LqLqSfEAJqr8Vfq9kkm9S7mlUmhoEuO1pTnp4Wu85z0HlmTZ7akUSOrW41f2rz2a9ZlX0tyWa+u2voqZ1He0B+6Wd5z2d8699+bUQX5iTF+KWGJy8uNLt4aqZzgoiTJEoSimlTsxisYkc3MmmCFDHMzHQglhHEUoI2WMIVcnF1a6zXYA5BeQIwOmVNeICC3nMfU4K4ZRZldJ/hxqifX1Yfuf4epPONav0YYupbRiAWlHjRU4+pZhfroqVLpOQ5mLw7Jez0VznXf/+h637uk45kVr3mjMzr3/nxzVGj+UKTDL3F8vhMw5NhlLihXQWPRrKaD9iHzaFixzt5wYDIKxnAwk7pHGP3r8DMrxZYbekFiytkm/xCpMVHwO6S5+SCkh4WVSR6uSAM1BY5N8UYt8U9Dc6+O9KIv28y9ZDRnR0q2zW1enpbNnAVDx6EoRRU56So2TH6GGbkGdaK87JCPd8K8Wzg8hRNKsv4fyf3g5QY4vaZQPJEy7pum1RrpT/RVdkl4f4q+oUL2FePaQh/04oqY2lLPy518JoPwOYDtH3VijtPzb0IwAI4oi4dMvhFBEpL0ApjvzGovACVdwtm22NgOv/bFo9/uNtsPnjrW67qViPlf8Ji7Edhczy0dtMVhkdXZax5JYuaa0Ak5NsLJKJisJ4ALJT7hKnA4axZYP6cwbVa+uFd/jOWMO+zJ95rLrtcB2GSEJAtTfpyx/KuY7BKS+1YD/C0MokdqAToSc7U45ypBxJm/yVm6v44yx49/9h/N3nVVUiaGbwO5Qhcd/3ta0wDTgQRPys38HxLvUrFyRbEesv4MOexE+JEvTS0HEhZBTOV4arrkaH5cofzBejdox4s9wBygZh6OACYu2r/3wX4m6Wz7IP3BPhezol0/zBEQ70vJAiRUMa3yDNgkFrQs1/TavenOu3JT3V3zz75hRuvxcqRKpu5dXQ0bhYbN6w9+Zl/pCF6w7SKYhYNMSwLwhQ+oyJNAzHWSBGAeYFBb13UGSuHcrEt1WeTleTdxtIa81YW6kvR1xzNJbdz1puy4irG+cIeluhak8Io7p5Il7DGCKtnE2nvk8z8c5N1vzKV6fs+9MbLZpfqPgbnWdoReMMHP/2MiLUuZsnQL3RzdlGm7GnAEi5FxCiWaTUFpTE2hry++cLtwfJwV1aRVfuvNIRnAj8seAHhPctvgdUsv5rn5qzCMjTf417W76E/+VA3aMJdE+0E6ylJtBTDKZIETrH/q7KGiN2o+Vfk07MqnfzB1NjOd06M7/rON/76T3b2ANjr/uyWDRL4a2xr9a+CbF1WyBYH2QDgEX1ASSIwXgG1VM7spdvRSetaRFRDtfJemHV0AOaErZ3zhyBuQaAsEMkxu4wjBkQc8c91UHLfgxsQXGqnd0Yd3I023KoOB7stsvquJBJfFcz8KMpmn0zGxNTo6GX7VQ+28kZ35V4x1gF3m+qYRmPN5jS3z9OW/RwXjYuyQq9XGkNhDVfwTJuWD2eVt+seYW9bVUTVWq/S6m91eAulSwEC3BNVF2pcjhHtqdet9Ritql0wxtv7dNf/WQJWmbyorpI2cy+gSW0PDcohhXHDihSS/wUslMDGu+NjO9TErqd2tmfGv6iy/GM//PDbvlIC2OjoLfFTDTirsNHbIBl6ISQjJ0GMfK/YyTsbTWUWAjNmaI2VhcS9nXxC7iREwqrygQXYl8sxAwdwTgQwvGtFtV6otY6yuQVwGgtDNZ5Yh+g6faO2sgM87GZIcUBvmVKfUCq4Vghc+NcuY2Y308U2bvXXE1t8rdWwD8SrxycGJNQDmLCD+FakGcGmzzWmYNXpxvLzuUhe0u7kzymUOU0kQyNcxhy12HzpYEmxoFZw+Dz57lBOpyzo2fvNsFbNG26p9G5CwizQX5c7iF9KvjhLMUT06vyuAGDlE17jv5ZqHzVJcjoOlSqw+gRDUkgINpa+qCclch5tAbnSgCmQzFiYmW3D7l27YGLXzjSbnXzM6vwDJ2jxd/dcCCmd7+rR/32MbsQvyG38PtkcPk00V4ORLVeYjdYFWV1odVRuU2n81hi2oRhbYENMz09GC6YygQ/iKjvAj0IAQzUjvHNUpUTgMnkXQOUQYcZEOrkQktXFchM0eYHTzqGIaoL1ocjvQt5QAUZnlqlcR8I81RD8PmGyf+RF91vvvvbKhw7wUgdvP4Qj8NY///SIGdLPKsyqX8ytvKJbiDOixqqmbDRRPZ7cK1IvzQsSmMSGKehiOjVZpFwwV5RvSDerR46gXvQdQCwE9A9GFrIWYapiXT0ZyR4ChaOUIBjRE++y697XdJw4X1/KUEsMLVQEMOSAkYODCrsaDFPYsw0Kq2Fitg1jk9MwtnsSZqc70JlpQ3dyNwir3nfCsLh+7fGnbScAe/07//FFTCa/YuPWr4nGyAaWDEGqnYQG8lsiuhC8ACdWFl6Oje7rv3xm0gEdWmlOQkcj8bWnXOIQrrb9+Ghn4kqqOqB2YBjbsAoiUtgAENwNODaZUIjX6Dag1j8WWpNGkuulqPMu2nE2hmJGF907OJivx5x/B2Tx0DpYOzZ6zUWL1kLaj9sZHLpMI4DZyvTY9khq481ax8/MFLsEZHIpMLFFoS+JWgcIWthKDuOgFAMNEukYbuFlTNlxBx0Bmlwx74+FzGNliTl7Z7lpFAsFsNJV9AAWuoiRu4w0Ifyf7zrlml8hMdxZYAR1tZKstOjCTHcWxqYmYPf0NEzOdiBLFejcgsk12LQDiS2+tDrWHzM6/4wDsL+87T+AZX9oeHJ21BpuirgJmXI+PA5wJBDAfGlMLctGmceQCUDpDBc1AkkW2EoHMLwxQQCGBby4uCJuveyKs0QJoA1AgdsJAhh2EueCQM11M7a2SGeyCPTjTWnuM9nsbcbmd5sJ+/DxcE86oEUsE6ocgtNiGGbnhqF1PJfnaNZ4uQb2UsPFMy2PWiyKOfYlQADDXgXIVw46W/TwlhUcDsAwtlUBWF1xuKq4LeM/y3ivATjdR9Qsl7q/6M2T8nrCYYHqRqoaToaajB0P4MQVxTgzApnBUrkCZrsdmGxPwfjMFEzOTMNMmkEXO69rZD9wEIZBpBWIov0wz2b/xWj1Dob0iSfXveTtxpr/VmiAKGlB1ED3Ec1ch5bE9wq99mrBaWeBhYJTR2ytLDA38HqFupB1WR5iC2OzVVIewD4XWAKEHVoiAi50k3kUQ6EttbonxQhurWSq0NnsDmGKz65p6o9KMXv/X7z+F2eWcc0NTn0YjMCf3vDZZ2c2ukKL5us0j05ULBqiJmQYF2Mo7uc2PNIa84YBKbqQCzkXwEK4xmsWH5Q77OefhQ/tdV19qVzJ53JxLBIpIPxAxVbffMUHBOnvEhtSOW6kFRI6WQoT01Pw+PanYMf4GEy2Z0BTzz7UFpSkwiIsg9hyaGBvyplxKGYm7hcMtrIr3/n5zU3B3hyJ6D+tWrWW+uzRMHoZXgRe0qEquzRX2TUEMFct741bHyNzGToHYK6GcGUywihsifeEjQ28n44ARmaxJzDirqpwEfp293jfWuUAKptlKn1MMvvRiMOdawTb1tipZgYZxoPy/B3SD3nTDbetkoqfpCR/bq7FqzTwS5mM14GIsUUcGB75emLsGCVdz06iKTl6Ur8FdjgDWH9Jk2vS4020wPfC39VEHRy2cNrwd01MwK7xcRibmoSZLIVUK8jQSqVmxk48kTxxzFIaQxZYMTMBxczUD5O48fvsl999x6uMVr8RCflr69audXEbDCqGcKJvNU8SL1i06qVfaFAR1DzznG7EK6qG9G7FYzkYBu9Sr9kgmYu9EJFc58oecFyoBg4DsTg2rrbXl05hVslonWeTVmf3GlXc3orY51YPxQ//xetfOLC8lnqKDuPzYZG4VPqYtuYvNsAuZyK6lMlkE4saQ0gOp26mzHUaJzUGVDPdI4DVKTkV0WI5c/v9FljlNVaOZVVz49v5+e7pZFkGd5GyrmhtokXmFDvQS+l0Mpid7cDYJLqM0zDZbkOOOUh8rrggV5u0EPzzJlzrKeyLBbozC7rbeWSoNfTf2VXv/eb/YGAvFUJcOtxq+E7Nuuzd6D7UgIwTEFHo3+hsxpJZ2xdQJJfzMF5cC7k0NzmusQhJOJNciqUxoCYllrm29lihgFkVVQDo3IDJ2ibvfN+a4sPDMf9f68fvKgaxroWM+JF5DGr3s4kN5yhj3hy3Vl0i49apRjSkotQO0m5w/UgnhjgvgLm0XyUIiMDnxmo5g/h1AOvPeNborU6fjJQ3nAa+xOcDN3yKD+PfXG9SzMoXSkE3S2FmtgM7d+yGXTvGoAAGhbWQGQMpGgThePRoSPUGi74NCMzSGgURiYcRsf7pVtL4KNv6/ntu4gwujAS7cBh1jQx2CkJhMUOZk+BSIj3AafSH+gjHRi9945K054mcZdG3z6qssPUZACxYliR7gruJEK4fnnKqE17yBtL2FHCTP9EQcHehzEc6Wffu09PvPjEArxU28Ut8uSig+Jvv+OhIM2qcIoT8ZSuTV0LUPJcnrdgwpxXvnjPsbl1xwfrBKYhoOj06D2DzcMaW6vL3F8CI38ZQZhub+PiG1ViZwDkBVLvThanpaRhHV3F6FrqdnHTvcqMhx+cJPRlq9S4pGeZbHTn3BmlcyALwinxOsQWmR4ZX3cV+86+3fdVafTIDc3ILOzNj/CqQLtH0QzYsCCg0yh27RpcBkR2bI/RVdPEuF8ZHH9957rTH+BjZUg3uwTmPj+uF7ipIQsT4BelAYQMDDNQjG1oB11mh0pknBKivD0txG8vsP7/nT66gUofBazACYQR+753/5/kgkpexpPVKHg89A0S8XllsCitdWKL0alxcuXoFYrQPfFfSAsvq65RF5D1y2LWr8hUEpXWI5G+yyJzVhQGXTl7AdKcNY+MTMDk1BTPtWZ/o8nEw4k0CEcYpaB8sL+dXe+6Yl6lCdMFB0ogrIhtZveZJ9rq/eyhVqpBW5wKzILFg9IXse7Q0KMZTlsg4YAx1gC7o6Is5ER+JvS5BMQQw15RAYC1Tjzr4ylnQNA/YkRiDrAhgQkJBFAlGlhcmK1Q6o1VnZnIoNp+PQd/63ute+bmVc4eDKz3YI/DG93x+szb617Vs/iJEzQtkczhCmiEGtgOIOaOgZmeVTTEqlYqKULGcwZrKWawH66tyIUdkJbIu8iGRTS8lGT1oTc12U9g5Pg5P7dwJT+/aBZ1ulwyqqNGkuBiGYYiQhIYBJcUwgYiRG+QmIRULuxx5ygmWMiGgkQYCCktEZmhkdcp+66YfaSE5i7BiSGXkXxKXC80LykZi7AeBUZL7RKQMn23cO4C5NAD6rocKwGhn6Ov1t9AFG+IMLhjpeCxo6mdpSpQKBHnVnQZQ3YcinX4NwH6Ux+zeG6+9ctdCP2Nw3NE3Am9+7y3NNGttUpK9xvLo1VY0ns/jZoKNY0u3CUPXJS55qApt3EL8qwfkFjOOe45Uz5cc8G0hqg/yD4irASail+dAapjudGF8ehp27B6j77OdLlljVCfseV9O1gXf45SOnW5euEnnvTmaq+8s4M1TwjAk2LPIijg27Hf+epvF3m8ozoai+lY7ETaq/3OVAQSIiJhUq0QyuZ7F4c7mb8oJ/oUCaM8eo8LnerZiMUO99/fMvwPRFZbBzrox7n7unaSg+eWPC22xPPRSqRBKCuP9FRlwXYDQmbKq+zjT+R2SZZ9Wif76B//wtbuX/v4GZzwSR+A//sUnn2N19O+MiH6ZJyNnyqixnknMbLs+oIH4Gbpghy5BBqttMYyDC5jKc+bCTS8BtYY5JLTg2nOQf0RUBepcUrLhy6OD+xaOJyWV8HFOKopot/g75EdiG1ylYffkJIxN4NcUTHdmoZtnkCtDyS+0zhDoUADSMeDRfXZWWEW9KBHaYQtZoqH7tzMmSOeZ3iuA/d7N21yzQZLJcahHOu7ut7W2aHOXUV0a12Gmg0mMEwWQqBoYLMcyDLVj7tw9VtM8AOZid4EF3ffeYLLTQb7Y1BdnE+8LeShaQ4xTlc1o3ZmeGpL68w1pb3nnda8euI3LMb1H+Dl//11fOMVodZWJR14jkuQC2WzGhcZujNg4JCFLg9wsagyNlR/YMzQHGaMxwcBgIokWfbVZl+VG5dh52gXREjCGjcIExK5yaqgkg+4BjDoteWBETwu5aWUvTCTguuoTtJoQPLDml5J7DKCb5zA5MwsPPzncSegAACAASURBVPoYjI1PQifNQDYSAiiMi6GpQ/00SWobP9c3yKXL89p55UNMqccalaGuYBvAzmPMf7z5B17xvb5aegOIC7eA6gnWfitnOVbjwgCMhih0XPa31nulPo5X28yIgIt+OnZg0paUKITKIdYZCNV5QmQz3+GS//9xLO9+18BtXI7JPeLPufW9tzRXtxvHiUbjlwyLXmVEdEnUGI553KDEWZ5j/JhBs9mCvEhBmxyExJBO7jX5XXlOndBEgNdjlPX5GhQcdxJQCIIYFHfWmAM4Z5G51jXU4NfH3xCEMBiEcWCsOsm1oexhqgzs2LULdk9NE4BNzsxQP1N0CR3j3nG/8DKR/I2enQPOOtVqPqe1f/o9zaEPmNnVN9+/nFHAZV+E9eBikPYI3nNllVXNN/v1inr7KIWGJU7pCwl1FFjEnUjnIFWqRdF5Wqr0q7Ga/XShi9vf/19+Y8ey3+TgA47oEXjDX3z+OZmRl2smfj1qrT2Nx601CCEoiIgPfhLH1DwXxRQkWl5GOaCh+FHwdarvveZHLRDvS5dIFcI35yn/WiYNwhmdY0dqK/g+bOpb1vxKmGp3YHK2DZPTs+QyTrfb0M5yCuTjdWEgHy0uLCfSqHaAYInWH/4OAY4+fyHAtfepPwIALNxgJa7mHWH/h2qHCi5kj61Z57LVBpToEkEYBDXATG4ik85Cd/pfwaQf+9Bbf+ljR/RTNbi5gzoCv/vfP3uGsfAfeGvDz9uosUVzHvEI4zykOg6S4rDMfffCfwqBrCZn1X/B/evdqT74FrW+DZxz57CCxGVBQ6cleoaoyFpR8k7GMeTKQo5M+kLDzvEJeOrpHfDUjh2uSN1r4AEm+xC8SDLHSQVhqRSCmuNAYHLRVbTQ7w7wdQQBWIjZeanrHlOzPybn/lin2rgOy30xUfTT0dRVGTCVjgnb3QameB9XM9/80FuvevoAx37w9sEIlCNw9ehnWx0wx8vhda83TLwm5+KMuNUSURIT91KlyBAwkKDIqMbgu8UOZF4JeD53yzuXIWTiwSu4imHxB1Cj58GLNri6ayfvjJYXqkVggD7Ncti1exye2L6DMosY98IAPcXEkH2PSS6iXfnnKIBrMAxqsXEXbj9w5++IAbBqKFywq8or1mIEPd3SfUbDe40lgDloc7YXirNpY23enbE6+6aA7seB6dv++i2venLw7A1GYDlG4PXv+dcX5QCvNjL6VZ40juFR3MBaXGwUwlEtxkZlw2TNUFer1iG2dCj901AnoCIgIU8TRQM9kwAznfi74Oo5Br3vguTDJ2hxTc3MwK6xcUgxUD81Qy4jAlUpqo4WIamy+Kyk7/vgAmxegdZ/JtUS+67lJOR4gK8VD2Bun+lH8vqkVj323Fj5rAz5974rihdU83aZk8rB7IxWluV5bvPuD8Gqf7jprS9//wGO9+DtgxHY5wj83oe+eqEB/t8yIy4wVhzPBOfYMzHC7u0FkqhRZgYgNzkBGMZ+g35YUIcJaznEiIOLqJQCbKSBT4zAfhfejcNAe8j1YfAdxc8xQD81MwtPbn8aHnv8Z5AXikALwSpOGuQi4u9I2AD5XT3BN3QRGZ2fEptYN+wtLqRU4DNGvzvA1xECYGEUwgguBMAqVjPRRgjXQiYGCbgFsDzNTNp9mlvzP7nJv/xXb/uFOZ2BD3D8B28fjMCcEbj6prtX62zqLMUbb7aM/4KImkNgqLEhRBD5LRuBC+kVrsuV25pDVr763n9y10HcWUpkcZG6jCOZksyzdnEuDNLvGp8iJv1su0MuJBVnExfMZSPJCvPse2JrYSzNn58C/05OwhkYXlLa9QFwRdp97MtFrYQVD2B10l6VkQwAFph3wY0MWY8w1c56c+UKAbzQxNYgdI4a9j+E7uyXuTZ/e1wx9KOBltei1tjgTfs5Aigy+gCcI4fWrf8NzpJfAR6/FCBOGI95EjUgWFGch8RVBWDBG+knjxPMkbYdWm8erFBw0KsuowWVZgXMtDGzOAO7p2ZgfGqGahmRQoHvwXIhkoBGd5Gyjfiza14SYmvYsKQyJ8oAnDMQCP1ciu3Ao1/en1rJNIrSXw9smFoquHcCg7WFDOYg1hhAzVcVIIBh/adVYExhRZHNcqM+0VCd96hW59EPvfGqQa/G/XwQB4cf2Aj89jv/1wki2fhyJpv/1YrWJhkNNZNGE7KiAI2ZSUriVTn3XnHB3lw8QgYCkWv55gHMW17IasdzInDtHBuDp3eMEUUiLTQ0hofI2kLwKhTWJnKQUhKbHn+P2cmiwGemVpUTCrHJ3XQWnxMAxV9ghy78WhoIW9EWWJClJRcwqGIgg7dUyAiD5AHM12KFLsrO7A6mt2t9pqmDUJ5Jk3+O6fwTqzT79GObp9Jbr7rqwCOOB7aeB+8+ykbgTTfckLQ7p57NRbTV8OFfBJk8i8kGYMlR0NIPCacQ8wprv05mdWR9p0GPbHqM/VLQHXteFwpmOymMjY/DxMQUgVi3KIjzRfI2IaVFGnj4L8+g93NBhhWd21E00Agos4vUDMhbh77sMNQnLwUHjJ7flW2B+TqqBQIYKUMSE7jaAegMDFnHFoo8Ba2zSWPUQ9LmN4siv/2mt77qwaPsuRnc7mE0An/wrs+tNTI/2/DVrzMQvbxg8Ulxs8Wdkmt/nXEAi3pZne9s5itLUE0Fv5D+0O6mMI2E1OlZCtajZleKLiOBEjapcRQKgq2SNOs5EsFTJHKrI6U6Rn9tnw/0CQQxBLZgMYQfjnYi60ItMNInwowjApg3h4lLQwJyBiS3ZI5n6awu8nSb1tkXmIC//fAfvfInh9FaHlzKUTwCb3zv534tM3JrauNXNFurExElGAHzsjs1d6xGbKXAOgoyYN0jBtypdtFAJ81hCuWcxydgYmoGpttdYtA7/hdaZsGq6uNFziHO92X4CenqdYvVhGFXr96Xs9oO9HWEWWAheO9UYAPko1wHvlAaG9O+raEWaXqpPCfLi9kCyapWgBpnVn+mm7ffD8o8/Hd/OuggdKALbPD+pRmBN77n45sLMfQyC9GfgGgeb0U8TBJXXrTOtWnzjqTvtxi4Whj7ygoF7U4GEzMYnEdl1BnoZDkUCoELS4UcEbXMX3p6xoKvft6QlndAQyzfO6TOvXWNPuYR01jwRx6BLuTeAQzjjLjTxDEWZGD3oAJi4Zj2Omvnkpt/EsD+b5Z0bplY280Gca/9WkuDg5dxBDAelulTtoCNf8PwxhWMx2czGUv0KFygvAo9IV64blmGKBHoLk7PtmHnzt0w1enATKcL7TTzQqWOhBpULAhr0F0kYlldLmsfN7cHAAsiCvXsKFqFAwCrVMmc/E8wp/3AVxaY0+gntEbmsYhA5RkF7DH2FXFEtbTQ6exuZvSfyRhuu/HaKx9axrU4OPVgBBY1Ar87+vdrCh6d0RzZ+IdcNH4eZLwBRIzFkS6Q7lkKaHmhq5gWBQEVStugxM0TTz4FuUYJZycXhaoSKONMgRQsCQpuXuSIslg8HmgPC7ngulBCOL6qg6lcyAGA+Thinf2CA0V6ZjUAC40QnKnqhpLaOynnOsaSQXd2AqxKH24y/VVm4a/Xr2veO/q6y9KFTNjgmMEIHMwReMnoqNwA5zQaUr6Cx8O/JJurftlGcWQ5asC7Ne5kmoFAC+Vtdo1PwG5Si+hARjI33uLyVlcQLPAJxppChLfAgkbgAm50PgAr38acdpnrQ07mxNEdA+vpnO3pEPMDmBeFoxSva/+EAXuBsnFWWZXNdJlOv5pY9Q+cyX9935t/fvsC5mpwyGAEDtkIbP2vHzkrGlr/MohbV7Nk6HgWxauYiGSe56ybZdBuY3axDVOzbZiaaZM2PTblwTgXZRORyIrPAxWFo3PnirGJhFpSIVCGORBPF3arvQBWC9B7/hcZEB5gQyOQhZ15z0et2CD+XADD+kWvXFj67qGLi7O+qHedMpBEArgtMO5lYqEfjZn+eKRn3tfaPT4+Ovq6gfV1oKtq8P5lHYHf+uMPD02tWv0cy+Rv8aG1L+Bx81TOeWt6ts0nJifZ2O4Jinl18wIKLwfv4mRO0iZkJQF1ujzLnrqPYd0iZi2pbhHfuNjbqAkolKcIFI9+wcXFfoZ735EBYL6Y1fGL8RXKFSq9bYySoRqk5JL4XqBSYDrLJcs/Ik32iXUTM18B2KYGfRwPbEEN3r38IzA6avl34TPH5SJ+Tlvzq9PCvrDT7YzMtDuy3Ul5J0OmvssuUpsy31neFJp+dv0AvRYX6eL7WFePvpSXk1/U7cwDYI7x6rXwl4aFf2QBGBrCPf46sWTKhgFUw4VSHljTVeQAOpsWNn2M6+JGKdRXPvCmKx5Z1FwdZW/643d/aWh4eHgoTcxwezZdDRANx8MjrW63wzhjrDk8xHShmhbzIxwYqQljlRZmVQrdZVIWUcRtd3bK5nmecwbtoSiZbshkpp3uaHdaO9s3X3MNdpYZvPYwAi9483ubeXtocyqi56Us+Z2ssBd30zTJciUKYxhmIJ215dxF1/HHlyLSU+9DXa5A0VlbxKD3BoCnYdA59vmaz0zbC4CVBkYwNPb5AXs94AiwwBywE1SVAOYQvh/AsP4KXUjJsBFf8RAz3X8RwP/mHNh037XXnpEd2FAeee++5ZZbxLaJZjLZGY6bq0XEhYxtqjZyzo/LrD0uy+wJmrGNIkrW5kXBGecsjiOujV3DgDUlF4xkkal1IDPa6EkAm8qIm7ybGlMUbSbE7kYjeSJi4mmlzE7N7dNK85lVLMumrSqO3bArH73qqvzIG939viN2ztbRSETJkEyGNrUtP6+t7MvbRr441/Y0ZNeTsIHvX0pBfSSwer17krWRghRSy3IfD2TE86aG1p4/6UuD9s3T6gOqEsv6Jaxqsv1lLVFvreZ+j4Z/w4oHsNAB3AHY3GHo7dLiFFaxLRozxZ2smPmANfCN46a/un3gOvaOHSoiZMectxZk80zOmicaxjYzYKdbHh+nLWwoDFujeTyca2h0upnEol7cRoo8J81jIQRH6WOnUuC2E4MVyBYVIi1EUoAUQgvOFQOYjqSYSpJ4stvtPK2K7uPSZg9J03nCFp1Hrr/utY+QXMhR/Lrw6puifHb7SUaxS/OoeWHHiPOmc/bMnEWrDRMJWllUqE1KEz5AH4q1PU/M9Uf0KEPfqkxjqc/iNfApZjynQUj/BAwAbNFLEoHLlTyEZm4ewCrFDlefhZkVJKuilhHWUyhrYmYeE6A/rbKpG3Wr+/TN17yqs+gLOYLeiO6haa1dB5E6ybBoM1h7igVzqjFwLDC7AYw9lnE2YoG1DLAEWCKVZTzLFUjqQAMk9RLaZwV2uCsCdj4M/WwNCIlqoF6fHUwhOMuFEGlRZLNW63EOZocQbAdw9oQ17FGw6jHbzZ4YaeVPNbfL9tEibXTO1tHhtuqc1LFDp4BsnJckyUvSwm7OLNuYW7FWM8EMWl0ITBTXcpFg17/VA0yQuAngVFpKoXVZWbLtK1iqvo/7Xt792cagL9rnWoYY2MCF9M8CAZgFwzEJjJaVl4CmLgihGS9a1AyYRPDSYHIDNjdFU8IXEmFv+cs/uPij+56gI/uI0dHb5exQnhRrVg8zY08AZc+yUl5ombzIMnaGBlitjUmMNdIRHUN/OownorgetoOfL+u0t3HzQOZBzX0LLkXpWlghRJczmGZGjzGj7+bG3sOt+r626mdSjU9gvOymq69W7EizzkZH+Sl3PBoXazcNSZZsNpw/v63YxVo0zhfNVVvaqRI5NiWKpC//CWPt5qEqz/Gu3JwwledL9ti0vWU/S8XTKlfBIIjf+0DgJGksBwJNXbOpXadxDTuRrIq6RcqgLAgKshUUH4uYMAnIlNn8/UKln7r+2hfddWTD077v7o0f+MT6plx3po6Sy4qCXagMP9Py5BjgYsgy1sBeqIZhCN44Ip0Xf3SPCo421rQtLN8+xyKrXV4FYJXClXIqx5oBUzFn7YiZ8Yibp3Rn6rtWtb/RitU3uzbafeO1Vx5R8ctztr5hmKv4pGmTvEjL5vOhseqcqRyOzyxfL+LhRoFq505j0G8e+57nI/WIFR0DQwusdCGxUaerUXAPFmVgDND/rAKrCpDWjjUZ/zEz+n2ST935nj+4YueROrF7u6833XBb0gTYYC1/VsrE2QByC4uTcwvDTzYg1xkuk5DBCtZRKVvsA7+9WnoLA7D9GWuyB4hk6WIC6Bhh/hiM7girf8at/XEkxfd1J/uRzrsPbEiTH4++/SWouLcyY2Wjo/ycB0B2OX+mUvycbq7O0IxfbGRyNkTNYwrGW8rySOM+4rOLS24l7c8EHSbHrmgAI8+FNNNcLydObdh90BhDX5FjHuMfddZF6sQDsdWfZpH8yAeuueRHh8kcHLTLQHex29g1FI2sPT4Ddp4q9C8YHp2vQZyiedwyjDNKu2M7LTKxHPkxxLBCT0FqEEHZLdfe60BedRWF/vMgXYnmDt1/i9jlOupEPEJruisZG9dZeq9V6ivcwpcL2x1riqmZ699yVfdArulgv3fD1jcMN7LhVW3WWtMQ8S9ow17c0Wyz4vEJmos12GAZkyQ40kWeedY8yt5UJXIH+5oPl89bsQBGlgHGwBC5sI05uZGuEzB2XUHrDJt04u6NC5/pDGVz7hDF9PuEgm9/6K2vPOr6Ov7Rez57TMzgYja06pXa8p/rpMUJstkaZiKJu7niVF7C3VcgC5XxLd8jk9pklRTtetxq30u6DnZ7Ai73ey/qQgCJ84kApqlZquAS8kwDt9JEQmqmTIfpYjuY7MfSdG8TvPP169/y6gf2fTWHzxHH/+JbLjFa/lzXJM/RonmeEY2TtGwkGmRkGBNUYOKpXVL4ch8s2EbqhK/xPXzu5uBeycoHMOSuYEdh/2BR2h4fAIEdVgyBly6UbQh4NGL6c2Zm5wfZcPbkUaNx/2/VvaPvuEPMbNDnW8tfUCjzQhk1zmNMbM4NZhIlM0juRdjwtXD1mHwdwFz8vkZuLFPxB2aF9S95l+k3lHjBLDJmLLMso/ZdcdyAPFfEu0SLW+ImpXVmVTbJrPoBmOLb2nS/1oj13evH79p9uNJjzv6lt62fyu0pXc3P5UnyfMui8zLDTlQQrTMiGWKNFmB2EZUlXEbRgRj2JnJbt3V/W3rv/eAi0AF+2ooGsHDvpVY3WhBht5IAGltBYS+7QunhWH55OGYf3zC+6/9s3jyVXnUUaNyjy7jjWDmidXpig4ut1vJXKs3O5TyKmEiAiYjaxKNsMEeddeGanjgtqNorlIDQr2sZx1LsaWkBzGU6neUspYAojqHbzcnSjuKEukZhH0MkJccyIlqGKQrgaHrr/BHQnW8WOv9HyLv3zap8xy1v31ocDpnKrVu3ijunNjeU0muSxsg5OcAluWFXQtI63chkfc4E6XihC8+TBtmhBFJBKsLTthxj3nUFcuorSz3+B4gqB/HtKxrA0EXEDilpN6VC7SiOaEdCdwM5k5FApxIDB0Zxm/+NNNn/XTf2L7ePjo4eFbOOLmMnbjyvYNF1nImzGIhjDPAGZxFD8BLI3bKWAEyjvrpvzDDHInL+Or2oIUrohLOf7Ik9uY17i6PR9WkL2AyVwNWinpVyHi7n1LGanmXrMqLMmMyq7mw2M/6Y0d2PJ7z7keFVu3beeO21hzxTedrlf7o6F/lZuU2uVKJ1acHjc3ImVrGklUAUC43xRiT/onWF0jfuJl09I4GX/7ebCVTiHADYSm7qgW4jtl3vdrs0v41mg6wHpRVkKoMYAQ5YxrUdF1D8pVXdz3/gTZcd8cH70b+/vTE2O7MpzYZfpqX4eSbiF0sZreJcSmw+6rSjvMgjPSS4maNaR6Xq6brPuNf87bowA7x//sveAva9IOaQkTFJriIG8SUlZNBtwtZ3OSVv0GKk7lxkIWK8U5BBwoy2Ju10mS5+IDDuafLPCDX7ow/+59fuPojGQfgotuY1162Os2gLS4aea0FeUBi2RbFos2LRei1isHifqM+F7jBaVRi3xdCID3y5QoZQ9yOdUipZYUExdWCBHYJ5PbCP9EscOHDIsTibASTNhIL6yijIVQ7cGBDWjsUAP5Qc/rJlijv/5xsunTiwTz68340UCaXNCbZgL8rl8G8bHl8GUQOiKAaBD7xB9pz7H1peiPyCc4hkBEbjg+MfFg9dTnLdkxypC3R4aChNUity2/e47A3AKK5TPoc4u2g9x2CN64wjhAEQGixTBGBIkUGSsqv543ScIQATINAawx6GKgNWpOMmm72ZmeyLjWH43tPHzbYPilT41q1i49TmxjSsWceZOkuw4hUyab7civhZBZOgWAQGs70idrFaHFZUigiDQKVBboOgGFjICpM1Fgqva9bwvof/iDxixbqQJIyGAXsNICPcuSjhDoUuKNoZRRK67RngWm1b02p9kpni/7H3JmCWHeV58Fd1lrt09+zaRiMkQCyRYkBISGhBSEAAYTAkj0dx/PshiDASaIuEMSGx/592jC2J3caAEbZxcOIESSB2zCqFBGNHATvBCwYbJDGatfe7nqWqfr/fV3Xuua2emR7UI6nHXGjNTN9zzz2nTtVb3/J+7/ex3Zt3//WjMnkfw6nyhls+/qTCNS7PKL4pbm84QzemJlXa5HiScyKjLWaKZGkRI8SaidEgggcRtIlRoF6oExzil+7lnN8FCKLiTpqkrv1LAIxs6q8HHaVLoqgkpw2VNierEMXHo/aab1DddTGxze1icrmhlBQlypne/P45Vww+OxFnf1hG2bdvf8uVi2t/zeNnPGHn9GTSHT5lzjZeZVT8Yor0E6M43Uhx0ixxb6xlDylo1Iv6/otSVc0ngnfBlQ/cjBbvM+vxWF/2ujv/ugYwcR1YTZfbOTldSnkRqBTGUkS2iJX75oQ2v+vi8t53v/b5P1p3T2iVF3z1hz7TdvuzJ+ZJ+6VOJ1dQ0rooSidaOm2x7jnAC4oDCpYLwAc1pKy+ifZyKKOD9SKdYkaB+uAi4via5RX+zsceGwBj+WEAGH8HglwlWQ1VUd6mhD6D6v0g/cIxMIAXNHwi0kZTxORmQ67oU551/m44XPifLso/VjboL+5885VrTqO57LLp+METBhN79qpzcp2cF01MnmWi+Fmk9ZkqiiY0TGDE7UJNIgOTl4LmcRxZtBLv802a2dDCJhL6QHoGfiWVvspJchwetr4BjGsgYQWIVWB1QVGsOWYy7A9pQ7u5kEbqK3G28N6+sd99//UveixiIMd82rxm+p5mkvafULjyiiJqXElx86JkYhNp3WB5ldDSnS0pD2ASP/HGmOz5LPcbACw0QqkOCsoFVdYLQeSjcyGPZiBwLZEVQGIlC23JKkuG/4QrCQ5UvaYPwYSIy8mU0ZTA/UTLsLKgRiOibLhEnc7sXKkGf+Rc8Rll9J/QX9Hgzjsfccd1RTt36o17t22wjU0naBedMbTRK4xO/lnZnHwSpY2E4tgXuPsBhygHB+ElZS6aXZjH+AkcPHYefZwLMjeso1opyjNTDpbmT3hg31mXdim7kF6HDe6io5IGRZdbpjGB1SrX0OZ7MZlPWTP/3oW0Mf8Hx2mzjpvf85UndUpz+SAzv2jS9um60W43JqYqUJIYVn0Hl4UhjsvoJWDhC4LHCrTDcSzs5T+FfpqjQP/RgNNqjsVVxEZJdQWuHgF8ZJhBr4Alhj85PudVF7g4FsdrilREsUrIlWDxl5SksHoKyvKeWezMLVozuHND7D5s4+F3//CXXt1bzfUc8pidO6Oz6ITW3oXmpVkZvXRo0hfG7S0n69bUZKZ04qIIUsC+cxbOArfQMCAxMPuyt6DfVek4V/kRUe8YAVjJl8KWm0PW/ShTwY/oZh9/H163FphkyWTXlYlQUmkzimNYEhaT16bafC2J7F1uafdHd++g/HiLf+28447o5H2TE3sPllfqJPlX7aktz6W00aYkJY2AMJa+7z4eMonCPRVAEg2osNOvlFUM744WidAo5PdBQ+pYTGucO7KhzSqAy8vEcNRArC8BMGCDWI7OCKE5Rvs8zqoaMiifhIAl+lgrR8NsSMWw992yt3RPMxp+dCLu/c3tb7nmKGNiTp177jXx3h1PONlQ9LTc6suyovyp0pmnWp08idJWSkmDDALuXqNL2pT5oHvof8a1vF4GZyyhW2f5jPShBMTk2cmTC0ogx+IJrI9zrmsA09hpo5TKEjER6FBJfIds6VxZFA1l/3MrcnfddvUlX1gfj+PorvI177l7U5M2PHt2Kb9eRc1/vmHrKaRSZLcQB8QuX4rb4aWCWX2rHqCvgZfIpq5UGlRvjFKPkdUBbK2N+KClG/oSisXB7hYjp4Szg0x4oFA4B+BCmInbFpPjWBk2NtAuoLMIlyumvNuhvDO3P3X996Vm8PnT7A//z2oZ++defXWyf377lCvaT8hKc3Zh9SU2Sv9l4dzmEjWizZgMwBXXiUA9NlgO0gbVDml9Vr0YgT0ShwwvYoxVSna8M5BwjIOVfCzij0c3Bx/ro9c1gGFHQwaHZUVcScbmpJWlRFHR1Kobq/J9ket/+tZdL/jWYz3Qx+L7X/eOrzzDafcBSjb+U0omN1rd4DiRLN6SpbOlfVwAmMCVqi8ggYJRJ2ak7EdNSGW3B7lSPss/oVGwCBYfAya4xLYk++kD2TXglbEMYApHGNeF0IE0ZAVXLC8HTLuIElg4qKcUikikGkyvcXk/Lxb37HHl8ANN03n/dto7XA2InfTiN52oW1PnlPHUrm7PnJ2V6uR4asOURccYn1zkwnOQTIONyllGn1kVAtuyWJe3gmuJEiGq1sa2ZvmOVUMci4m1js65rgGMRSgQ7GXZAnSOKMgWQ4qoXJhIox/EqvjNtMy/+utveOFD6+iZrOpSr3vPVy4siF5VUvpaSie3qnhCObYwfLwLGmiEomefdRxb8PW4yTIAAz2h6u4UdnsPFhV4BRLssSNS9/cIbAAAIABJREFUjluDiBSJXru4rQFMxcKB5cVBcPYkpcA/txkDMYwglrZGPwQUP1tFkbOkbeFUsZTbMvuSy/t/VNjoyx89BNH1aT9z21RRDk5ZLOmsAUXPNHF8jo6b5xZObzM6aur2hNeUl4JzBl6OW/mqRczTijwMt9JbZIEILExV/9wFuEL711HE0b/Ne4/fgP6xF0JiJNYvE79S8fYlMNiTHRWDLmmbPdhOzJ/oMv8dKhf+13qTVzkcgqG+cXFHtmHY1a83KnlNoVunq7idUtTgYmwOqXAXZLiOWEjeSqooD6NOTfI9ntbqO5qL9QUQCy/JTnK4vgKwEb0inGNVqLvKgypyvQSOeDFrAiB7a9KBsyZWF2fi2EJUVaYSXDGxRAWcoWDBYGIsmbLkeRLDMlUl2bz/YDHofrPM83fuX+j/zZfeKUF91C1+k3akjcVoyumJp+ZRek6vpEsGOj630BFqF8klMRFKnNIEOjesOYfqAVw1rF78MH+LxTchUzTqFuS5P74qa5SRZPCqAG3kmleAXhnPKzTOWOX4Hk+HrVsA4+An1+7FVGDiEFEaxWTzHmkz/MvJeHCHtu6u26590XcfD4W8azVpbvrIPZuiQX5ht2y8zlD8ChM146TR5trGTr/HCS/0M2MnxfcLkO+uZxflN17/cbTzV+6gpycwvgl4SfB/OW1irWNfIziUbKeP8ShYkgAescK087Elds2gxS+OLIL1/EOG4kbQ6AcPDGAVgvtOaqBhpWVDMmWW2TJ7oN+d/VA5XPrS3b/xur/EVUCL3g16p3QzOs9EUz9T6vSFfZW2hjppmDhJVLvF1i5ztdDq3Xf0wci7okT9E0XMpA/ZU9AleHcR9zcAUVUoL9IS4dfSoCZsLkF1ovZceEMZi/yv1RRbV+dZxwCG5yccGqhOIN2eoIrfDnNtsj9t0uztjqKvv/u6lxw35FWUCeWFfrql6I0qbT1PJc0nqhhCd1iOqBPEAhexQc7SVvgiQeKQv5KlIQ1RwkoK+cgwe6ulwVzR5ar39UzYsZnvIU9arWjPm5LrGgWv5cpCdQFwBKKHJcVc/I0SI6iSCIDBlcS9YJwAPCw7nmflcDiY6/W6f1qU5q79++a+cmBxbmtRFueWxl4wzIZP0lHydIrS03OdkI2kBMhy0bUfUw9UADHE16Tzj+imMQT5QH14HCPYCdZWyAyPqk7r0FR/jONP8ScAtq4BTATTRQufiY+OqKHMUuTyr+r8R+9pavvXt1z/mBTwHpNVfd1vf/V0U+jLM2vfljQnTo2bbSZIFmXO7eBTbm2GRQsKQZ1oGiRyRkFhWVgBwOoQJYtilK0UeBxRJurnqMfSjskt80nFwgrJg3AvocEIyLkSt2PghiIvgIT7IshnUHImShvy95LVNxylSYOK0hTdXm/Y7XbnlrqDL/zwoX339nqLp5NWzydyF/fzfFLFcaSTlKAWoVDVoCNWyKj6jvoCbHbXbUmKA28xx2erV1UmBNAKca4RTaTaVMaG8VDjK+cdnf5wiZTHL8j5recRTBy1fmNgsL4wbQvuMZjwHHZZTpMNta+pzeeK4QO3ZpTtO56EC2/6nW/8bG7cqweluixttqYgH4RCdm5UCodLRSyRg0VboPMDljQv4mBtjQL2o7q6kWvJfCqJ4IgFx0AW3BZPUanY4YE3tvqmHquZqZVnVXdsuawGbqNcF7turMQL8PJUEcwG45gDFutYAMZKxSaAK5SkwzoSTpmmkkFI29y4Yv/B2d6evQfm9+zf3x9m2YkqjqZUEjVLU+goibkDEDTIGPKRcIxSLn43VmpKpeDacSWIqALjSCQWwph6O4rZ16MNQfTX5K7xW797iG3nPyIFB/Jc2OuQg/y5fdKGQXy5S18HQF92V8tm8tGhmiGcs2IqSzZ6XBquXmY2eprjFqKH4uqDwdUdVX7I1fu5yHPTXycjWvh7aPkmIzOeeQ33tY4BDPLHCE+XELnDjleUVHY6tLGp/rad6o/P279/O9F8/3hoUw95nMV+tqNUG19nlf5/MqtO0olOQPKG7pmymFhibUgzE1GjFQALk27c+qqZBpV7OQKw0a7t9/rgdI4WCQf7w7uH3uXlnCu/Dmcb8KLQkosDSCD+hnuBK1iJ+DkUqCNw7jOtWOh8DLKOoSkIamUD8HlXGwDvFC0NcuoMc9fp9O3B2blyYbFT9gYDuJgthdQ2q3fAohJlCKhiyKL33+GZDmxceVuROWihV4CXLBoFvLyr6LOpghlhwY4kjphCApDGxgSws0hESKmRQcY11EyyZDroGuC5ZeA/CqXM67wx36yKsSEZ4+tdq3io49pS0ExGJp3XHuPVFRJAIwAV13i8hoNtYQksiswPg6IHWN+vIoAWEhu8KXr7lfX7sKE8bKzCfA3y4kGLTvo0VJvses1CCoBpKnXMMrsqL8j1Om4yMX/SitXH3vGG5/72uu1Qs2y9//vf/srWUscvyFTrNYWLXmYwWbS4TuwauZR/pJMysl5iAaBOwdtRR+RqBZL44YuDaju8J70eznmRDV4icstfhwIvzhZ6QHDRCMBE/BW9KCXTyouANWh8iRSvHw+o3lphWyBoavlzAoQKRzQoLO2d79DMYofmFzu01OlSAWUO5DdjUB2CVSSLm++cr23kdo/d09gNLRuVumXB5wk8u2BFeW5YtYil7hHgpEBIZisP1lxCJcqHOJki1p1myysj6zqkKJe1jbgog2sAMAEuZREjDtaot2RRVxqFrHOgp+Ai2TyQ8AFbgPKdvCkG9Qw/AFziFbTMrBdZDM10g6evFWlsqsYw0ZgtMAA91jFUURigBeZkwL1lybayH3suK8N9h7pRvX5dSCA28lJIrmMyp9bSBFkXm/6d2vTufNeNl991iI1/3f36LR/85hkl0c2ZjV9c6vjpAmCwPAqxumyTlIMWGnYzTApYJnjw9QYcx+C22ZVbSeRl5LpUqtOH+PpDAZlMXwmAc20rr3vwuLz75fvrItMnRozUxsoakIgdDDcmU/g/EfvKy4Ky0tLiIKe/feAhWuj2KS+kdwIWE3T32SXkNeSzjMGaONQQPuwmAoDVgMpbPWLu1gGsRmwFSOBWAQLDHnfVwmJHBtYaAE5MLm6TheSRB6K0BdrGkLLeAYoSiLtJaEUQF+eGbE9KykakC6kV5bIrjA/mCepKI0hQ4TNCTZEXzrIMwGDB1SoK+GvYgvIWGFLguPaQ3iilbhMxQe7cnuVkB0NK2y35OgOFEXw+IoN7G3mG3nwWK1AysgLITJnBPRFIy+vehdQEcTjsUokpqW2MjW32+wl173zHjS/80jFYso/6Kd/0jo9OJK0nP8Ok6a9mNjonc3qb9QAmwWtMyiZrZ1WT0ge1K/7WMbvq4Dgt/4IagNXeEvcr/EJiPIdzI1kyhz02IXKEHpHiggSLK8xu+Q1ASDZ9caV5gTlFWVFQfzikhcVFmu90ab7bp7nugLJSYk9syQIofTwKQClxrJo7tGoA8whSVUDUVyY4YsGqGwkySgs7qM56AMt7BJk7/KCBWpGDHhKRTifJGLi2ck7UeBIVRK7PriCs79JY0o0GA5gFpSMBYMSkWfczZKcFwLgwHgDGrwBgOLePMQYJH19vWqmW+CcwimRJkTrX4KKUytNKkPmFanKJLsUl4n+OdByLEhIsMObvAcAkq+sDr5UFBi4j22Y+JCjPVbh/PF7r3oXETTCAGdsq8jJR+fubNPj4LTe84BvHbN0+iif+lfd98Ymlal9exq03ZxQ9MXc6FQBDvEMADNYXtLN4h2ISJ3Y+oVQcO72Iww3CyrBUxYdlP63m6kpnErvOh7WDexj+rHZkWEhiYfHxWAQMYPKDTGNpDQ2Lknr9AS0tdWhmfo7mlzrU6Q/JQs6ZhQXjsX4AAbxY5tpbd4d95IczIyuXSKpFcCjHgQLNlhVlAbxS+M22I6oozJBii2bMhpluRYHyJPSHnKQS6rPIvMMDKYFKltIGJKnRLwAAZki3WxwrMsOMQLWBJabLUUABmwCsdQCYhVgkPxJcI5JAAUjYpg/+m/yyXtJU/R2uYU6qzEnB/canPHijL0USaRoOMrIwNpKG1FLAWPSIxV2xvNUr3+1jZEzCZgqwr2rwGxMgnSsv1j2AiZcO7k3D2WJS2V5si/fGw+6nfuPmy//iUcSZY/ZV/+ED915RuPjnB2X0sjJpbLYR2qDhIXtxQu7XCOG/WFwDn5ljRv1Y/dzaX+LImMICPPL5lwPYoT8hE5gVowFQVVuxUUAeC0QksT0FBEF2HAsQQBbSKeoNB7S41KGDs3M0v7BAi0tdJj1jxyfwudC2jEt8vLpvpRIhSq/sooRWc1iU/joedt2Hund28wIaSKiD6yCqID5AxANYgDcLvVZDzaikstd1lA8oVaXU4wOE4hYDmbelJG6nNKXtNlcFIKmV4ToBJEhC4NpghQHwdCoVAp4QjLlig1BksMDYNQsEYoai0U8IgY6F+DD/LEWmoMhA6WMg1SBxTGWWC/GYO985Uo1JUu1NbEHx76E2wgF8ny6oDxdfI9xHSSTwlHd+c8Jz89e5ri0wPDiehHlGiTW9DZE7oE12S0P3P38c1D+qnTvv0E+89ORdxsVvGKrkqSZKmgaTkhdViAVhAiUi7AiEUJjQIlz4qADYCiA5DmajwP9yADsU6IUsFefbKmtlVDZeMe9DXIkDyJLJGmQFdXsDWur2aLHbo04PPwMaDIeU5Tm7lqBE6DhhGkVVzVkDL5yrDlw+In7UTUzGKxcCgHGfhjFZHLHABJyhIKJNRrroERXZN3Q5+PuozBqRUgryYhQ1QcxlXxfJKylRStqUtE8wOn1yqaMtBQwlTkTAEzOswoF/GNZL8wDG4paI+/kfvgYushrL8o0ATGJbDMLB4pXKgSKy5ruRyfbGkPkocvGPIZddsvQ4k1YgK2DSqbZJp7a6uPVPFNGU1HwKgMmc9r6iL2sDeEktr2jP4QC2rhnAROVj3QJYYOHjZlw+pNgU8xPa/p1y5tc2xjNfnb7mFf0j2wSP3yM+9KH/ncxQf9vsMLrJqOj1pW5MllGkDXCqpqLC2SXfzEISZMgCAcRC19NVmEY/5jCsRLvgKViPc9W4SXUAe1jvybFrkIWCoutAX5WgvLhI3FHJa20hUF/y7+EuOlrs9Ghmbp5m5hap0+vTMC/4PQ7oB5oFYjCIy3CfAO9+1r+/ZnWxGxnaNdViZKsasupB+XiVBwDcV/2psH3BCQSNInPS5YBUtkSRM+9ulr0v5b2lVjsFx6/JEaFsmIORqxBfSlsTKqf2ttwmZw9V6yU2Sp5qIakUwbLEJlZSlKLzUUSm4AiSp0cIf45TJTiOXW/vmo1JAEk6BW5tIDSPUrJQDnKLqSnvjovuX8TD+X1tdLpDJRWrCWGyllwJ6nRDdeOprUM99TSbTr6SlDqNnE2Y28bUn5qkkJcTktpXfHfl0/o4L7Y2CResawCTSYnwpKHYlXsbZvjtf+h7eOtvXXvBN9Y7hWL6I/dsUln8vKUieW3m9CtLnSoLkiSoBeDtMHCJvhcDmM/GBgDj/BuvkrUlmtYX7kjBdXw5y/euTLDg39bYkWw0hphWDfgYwFBPCFoD68iDpwqRIASBE3ZR0MVnmOfUGQxpsTegbrdHC0tdjnEt9QZg2fPiiDgGFM4ROKA+OsjYMYKTkFUNbd7YfQ3WGYtEHsVrTAIoxJ9gVQZlDVmYI2B3pExGicsIsKSce8OG/p6PlIOOv8AzVvzyuUZjhyvsJQM9+XrdaF2QbthIGdrPAXigzoEekxjjCJUaAmCcv/cxJtFXw29HsSXhFQKAALYlacTlQkPdisdle8rSA6kt390ss/8+sZTtPtzozG1o7Cii9nm5bl1tlX4mKbcl0Fy8CsFIsdbzxMTtHhFZBYKFC4d31i+AVVQ4bBA5RSZ/oG2HX3eW3vebN11231FMs8flodO/9z+3m0K/binXP5O7+FxqtMhEjgwXLMNCkRZiAmBCl5AHLRaYAJjPfj1MS2utbnl5cbeP+NTF+MLmWavEHAOwWmKy5mxKsBscSx/tqSIxeCNClEhRbgwtdLq0sNThzGK3P6D+IGM3EoF7zi6iPjZG1krKiLiPZI2CK6TRsd9UnDk2aJmVIfgRAtM/3ujJOTj2E1wxDuR7igieF/pfanRTyqhRdgFtu2Y+Mf27R/q+LZdN7ygT9byembqeGq2LkqkpKlixVjKDQfhAQClo6wOUYN3IFTCAIZjOHCtfLC+cDgavuAZgGAdx62xPO/tAarJbJ7LBPQ99YfqwANZ6+dtOpahxvm1subYkerYhu0Uq6/085T9HPS/lt6FeNPzLN0LxApfrFsDCQ+WsUzEgXebfnzCDzxurP/K+X3zB/znSQ3+cv69+5UPfeJJ1yXSv0JcOXfwE3YREsSWjoDKKhyrtwwTEQqGF7JYAMWl44cOfjyqABaZ1bYQrpVf53UoANgKvADCes8TAEYrPEf9Ao3VLvSxjF3F2cZFBDHGuYZZTAd0vttbwPb4esgrU1596EAwMTEtv5FQaXZ6qEegVhwviH3IyBb4Xc0Eq2sjIkgmcNSFuOnSTB4C5ITWKJWTXd8186jdWAWBv3uHSxiUds+kGm7Yu0hNtttQljACahGevswb3uEvI2UAr8S+ePZ7xHyo7YIFFDGA5W2DBQgW5VpHpRdY8GLv8llUB2At++VQ1MfEc2z7pOgBY6WoAFlxItnY9mz/M6zEXMohDCuVlXQOYFOgCwPrQAPvLdpn9N6X1x9+1zrtvT09P6/LUVzzNqfjdvUI/Z2jVVlY/iEpOeTOAccceCd4LgPmiaya3+riG1wAb6zC0psjtd84qohPS3/5LKldxZXdSwGylC5J0PRRWOcYFNAIY+9KixW6X6RD7Z2cZvCTO5bOQAApWihANfba4GEd81+uau8iWB5cjeaDx84mvK7iNoQVa7XOrH8LDAZichY/ww8jk9aJPadmjDXqAsPuuvXcdGcC2vuCXT9UxXbJAW2+0SfMi12r6LCSY+hBy9C6kBkVCAAzcMdZZYwATBj6Tw33lwjiAlWyBSX2W32DYCit7kSkfjCm7ZSKbveehL7z9sBbY1pf/8qm52nTeoLHxOkv62VbT1jELDBcTAKw2haRKZFQ+VNWBwvNYrzywMMkw+WLFA/ydVtH9I2Wiu99+0wv+dvWT7PF35Js++MUTI7XhAqvbb81d9PTM6gnDBOpSQAx7pQV4LQcwUCtggUnXnvDQjxWAjYjvqFMUJGIwCHEjlr/i2SeVAazaIK6Y1DRK4DbQE9gNRkAX6XJMZMjXoFzMEjfjgMW10OnQQmeJOv0+E1NzY9kiQ6B+1KJMLA4J0AePsO6mBCuvingdehIEAPuxpskyJr6v12K3LbilUM9gXp9QdSPTp8T0aMIsYWB2zXzq1iNaYACw0ppLetG2G12jfVG0YQpNBnkOYJhRz8lePegLvkOSczlRUXDvTPSVQHmSJETgoofqAE5jciVAhLImX1QuJUpc6tTTJn8gtYNbp8rVAtjUef1k03U2Sp/t4mhr1WBGeBI8d1ADKqTiUfG+7HRjPAsJLqxvAEPbrIKaEdlE2b9Is/n/TFZ99h3/9sXf/7Hm2+PkQ29+7xeeZpobXkh6wxszq0/PnYotZx9R8lEIOFUAhlISn97m1LhklwTAvJzMMWg+W9lUwWphnBIGNhcgcwmQ1C6ye8T6WwHAaoXmvoHryNARdVV2A5FxM44GecEM+tn5BZqdn6fuoE8F5KFROI0AP5zmCmi88E9VVxgealVxPXrK41ILa/z0xRXiYnp2HxUrwjIPDMXhPIAi7YNSG9A2oGUWw320XWoVC3h/VQDWesEvnxrZ/JKBOvFGarQvSjdvosKWZHwjYw7SM2B6dQy+HAuaBmlIbGsE97FpyMaBMa1kr3mzhBspckXczpBbGqLQvOgqm93fdMPbpoqD967GAhuoqfOydPO1Nk6e7XS8TZQ5YG1juESKm+mqiFsynjlxgSsSbXhM3sVf7wCGnG0zoWFK5X1Rf+YjpdX3vPfmK+5f49n4qJ7ujb/ztWcStV+m4qkbBiWdgkWsYk0uAusaICYARlzELe3TKv45s/O9rj2/F9QL1u4WJJMoyg8MStjlDeoJS3ZXkDVE+UgCUUHuVYCNBq5aFRav/h7OwZ4edl8GIrjLCQ2No/lOjw7MztOBAwdpsdOhQZaxiwgahI4RzPcUiVreUyhDNa7J8gDb2g3F4S03MOIBThFcN0U2G3IcqTkxQaYomV1vnKUkTb2uG8igA2q6Hk25LkZk195PrM6FdM5dvOg23Uhp6+IEFhiXUOF55FxTyRplOiEz6MuzazfFgUWmNkeBNUAU1xqRQTdzdm0ZVbw8Nsoshf3P1hrqHE3R0Xbww4bN3hHbg/fOHcGFbL38l09VqnVeOXHKNcbq84ylE/A1mC/AqBKAqhTFcUxRmlAxzCjH8wZJd2xDGoUk1r0FBtRuRHaYKvONKDvwfu0af/b2G16859GYo8fqO6591x9f7uLmTp1svNJG6VZU+mOiSzGbr1tzADD8BNa0b3xR6+RzrCywAGB8/94NhPZW2D0xIUXjT8ArUBIAaMAnsMflo1hYvgbOx9FQxzcEGbU/pLlen+Y7fVrodpmcmheFLCxwnDi+5YPKnhe2cmF5iNk8/GkFHa5H+hwfbsh5XpfkUuX0Fjr8KJ+xVBY5y02zFhi7ynI8u81F3zVtnzbFAyih73rgrl9blQupnb64SxsYwOLJSek056BOC6kdbDggQCcSD4PlCj3/KqbvN5aAC/WkCwOYlP2I1q8QEVGITTZf0i7/YUP139kuhvceKQu59QU3n5q3Np6bJduuMRSfp1R0IoM37huF3ahCiKC1FnGGmbdhhAK4cbXXQfMk10DTOS4ArBnZQaLtvUl24B2R0X95y40vO/hIJ+Vj+flr3v3Hr3QqfbWJpl4Ypc2NOkm4VZiD7lMNwFjkDzPVTzjJIwVueQh8stOy5rcTuEuVccOqp4JnADAgFRYL3CKe+iBpou0Z5ir/zrtWnp8FVwGlQT1wujpdmltYolkw6UGLgNYb3C/ocGGr9oAuVp2VeAmUUscE/Wq79MMsMFmwTIhdg9fKAIb7TVhUkblkZUkpE1VLGnaXKIkQe5I4HWKaYvEoonLoUtujjXoAeNu1+/PvOiKAbbn0jafFJr60Yyeuo6R5YTQxwaoUErSSZwDlYqcSqTnkhFAkgX6MKbuFUmgtTHvEoUpyppDmMNg7PedQuGF4viy3049c9qOEhre07eLX9nzp3YeVb9/2z968vYzS84Z66iZD8TnORZtSNGH2GVhcJ8t+64gGeU6UNki1Wlz6xYoXPEYhKyPz/PgAsNj1U22+kmYH/iMR/eDWa18+vwbz8jE7xTXvu+dfWkuvy2zrAh03ppJGSglIrC4n6zK5LpY9iYNaksQNfI1bSBUdax7YiD0tWvQ8oZQQT5nRE2oYYZFFEfV6fV6k7YkJvloIFeaF4eBxlqMEqEcHZ2Y41gXXMYNB4uNhXDbCTWt9d5+aTM5h/Dhf/jI6AmMkFmQA9hXToEf17FcEMN40BLDB70K8CT8Kf5b4+1CkZ/g6fLCfm7GUFJs+xdk8fr+r/63/eiQAU5ue9frTdaRetNRxu4xOzmeXKwX/DX0AQCvhtI/I0EQNQtdwgloFfuBacrbDUAxxUChDZAMyWZd/0JxEyhik+3kQNBRhG+MSVc4nlL9lQvX/eM/XP3B4AHvJ1ac4N3WB0VNvG+b2rGFmlMoNxXFEURpTnudeFQS1rER6YpL05BSZKBHQrcqNfIgE5XTrOwYmqpXN2M2luvxCnO39NerQnrf/u1d2jmoGPs4Ovu6D3/g5R/p1Rk9cQCqa5Ewdd9mGAkWwsBDk9PEtvzvVi4QZ4+oaVMfqHn3Bc3AVAVqs38VZtUBiR5wKM1KCyEwDgTvjiCkQCMzPLSzSwuISDYYZ/y4rS0+slFq5yrhi40mUZ9kF85lPdmGrchQf4K1SkCMTDOPn3x0pmy7HsFXEzA4f/xfX0VlRl4B75AYDRyb/PJXZ18maBV30mYDNIoHiQ/HftS6VNgOV5Avw0+7tfvtjf3OkR3fCWddOUmpOmRvQWaSiE6nJAOagxQM5HthfCDA4jWZyaSNuTzxZNZqXlEo/2Wm9ibsqwfJC5UNZGu3K77gy/9/FsPNnhPJwVMaDp2JjPERJBkREiSt0REXRiuhP4qZ9cP+X3skt6Q712nHhza1uS5+o04nzh7ndlGXGUmZIJxFFSUJFnktkVWlVaGej9tQzdbN1sWq2n2aiuM06ePysRgXmxwGAWWrGdl+izefa7sCvJcYeXO91kDf8zp+92uro6tylz1JKTzDXzbItwp22OatU9UP08r7CVqgq90cAdqTp/8jfHyvFQSaSTf3wHwEvWFtxQ6RUoM2Vl5b6WcZF1/tnZml+YZG6g+GoYJeLdkUob2RJyj0iC1YlEDxnS4L/1SB42eJwbyN3si7yzq71SvyuNQMwSEqCm1CQ7S45svltVA5/D5ssTd1vd2SbVdzY6OLWrCOfNy93dFSZbVYbGrujVmdz9q1v3R7Euo78oM69OjlzscF+cZru83dxNuX5rKKnEJWDrer+fjbR2LbtQorTq0oVPdfG0XZKJBFEWUau1ysbkftMrOiu3v3Du848fVahlKnMeipuTDji9NgZVJ6yqIrejLZbptRBOnFI906vJMq/0jWrM6+4AWlP2nggs1NT212ns4dny2CwXeFay7Kj7m/3bLr9GS9XcfyvXXvqUhOnm2CJyZ48kvlZ9wAGJc1GbPemynwuyg6+bSpZ3wAGEuvsqS+/pjD2+vml7Elpo9lst1vSYxBkQivzWawvFLSO9MkD0TqI1h2+YPrI62E1R3B5jrUURzHHLxCjKozhQmnEqOA6MreLs1sAMykh3j87Q3v2H6ByV5UwAAAgAElEQVSH9h2gAZQ6ER5OmxLUx5pH8B+WCxszmlQMzS4pmULGk0CjgAmHF6tHSKlQeI06W68AYoFAe6gY2FoBGGlRnigyKhdn0T7kltR0PjzUkz+ie6e9CNchR9mj8WqewqqPUSdcNj0xHycXG4p2RVMbL6Q03e4SUYl1/QHZhU7RSswd7djeOfv5t35qFWc+FtfJX7vpiulXlS66qh+ll7q0vYkabaF4hDrb9e5CYuFgkTRiuztV9tOpmf/VrDCL77vxZT5QtIrhfxwdAvCiU85t7tcnX22sekNp49OV0g2kliPFUSPpts1GtC9oHQMw4emMPKKa5XEM7hONJuC6oTMSul9zBikWAGM+Ea4bRdccdCeaW1ri4DzcxfnOEnWHGcGLYKFObzty6zOmXjjitJ0nwco9hayelOV4dqaINoaMnr/PKqA/5uvVkKmyEFcYmEcMYIyq7OrGeG75gPK5/aRscetU1P/wotn44CoA7Bg8MaJtF795ajA5dbGl5HV50rzQJcl214TkcwR/nsxCt2ir/I6Gyu+c/eJ/XA2AHZPrZAB70S+/kuLoKtve9Pw8bm7ivpxcq1mztNdzDAwAVpYlNWL3YKzsJ6fMgem56OTu7dect3qz+5gN/9GfeOcdd0RPmt882VGbd1kVXeNU4zRnbYP7HCJcL5EMD2C+qNUDWAhMC4CF7FqldnX0F7OKT3CnHABYXjCAMUETfB6ADwLSacKZRTDmoRCBusWZ+UWaXVhgcir3WWS3Uljg3Muy5tLJXA3deQKt3reKY06SZ9d7wKlbYPKreifr2g0dKW6/JgAmsboEAFYMKJvdR5EtbpvQvQ8v2q0PPFYAtuWCGzaUG7ddbKPktUPduMim6XZqpszxorwk1x0Wberf0XKDO/d/8dcfUwDb+qI3vdJG6VVqcuvzs6ixKVPozQnt/NEDXNcuZACwZuQeiCP7ybj30HS/fVpvXQPYDzZP9reeeLUh9fph4XZopVKthagq3QzlJVAmIn4jOZYgrzPihlWSwKsApDAtPCsoQMCKn+RjBTWlbhH0BmQNQZ0AlSJNqTU5SfPz8/TA7t3019/7HhUGcjjSwQZEVam9C80aPBixproP1pZS11mBWsig1zOSKET2zT6EPV5/rQBgRwKvcF9HGK/VkPhBTYB3BheymD+IAPmtE7b/4cX4sbTAXjuVN7dfXEbxvzGtzRe6RvNU1UyoQIY4LykuVdF2nTsa5eDO/V95bAHspJfc/MqS4quyePL5ZTq1yaQTVKpkFBPFHrH+LTDI79oHktjdHXV3/+rxAGDDrduuNjZ6/dCoHYpcqrWXQPHSL0LqE1XKio8laoakkfny5FYRqls5tlqtY9+ujNet73uILGLVogzJ/BoZld/z5UNcvWcdN2yA+1h1AyJHi70ux7gQnAevqzMYcBYS4IWCYRbYg6IoA3BNlieQyRilpbSkDqxSUiKcqWBpSrZ1OfJ497l+o8tBaTU62KsA/pUOEYAX7XfKcjKLS6RNeeuUXfrwYtx8DF3I107lk9svLnTj3+Tp1EWUNrcrWMrQzgeloaSi7boewB5bFxIAZlR81TCeen6ZTm4ySQCw0UZ1XABYK3EPJMp8Uh8PFtj85snMbdtlVHRNaePTHNkG63uBRgFLDJQKtsdA3JRWVBKsF9E3zSoVXmPKt1jzmgfVOvO2Dv97pKoaOA/SULYOCdI4Q6JK0pfR/wDAmLAKMqlisikkbVDys3/mID34o4eYmIoC4ajRoCgF7yjibuoiDQz9KckEslvANS6e0MkAJsJ/YzbVGKXCM2fr9IlwOGeqllljY0TXQPT9MRHqSBaaVPhJwiwrySz0oLZ661S88LuLNn7MXMhtF792Kt/4hItLnbxuGLUvdHFjuwIbvrSk0M09t0XL9O5slr07D3x1+pPHZnRWd1a2wKL0qjzd8PwynthURC0yx5cFhsXDQfwHE+0+OVHsm24e6Pemp68EwWbdvUIMrF9ufJ2j9GqdTpxubdkwFlruBSko/HEfPgAYetV4oT7WNZeSDwEwUQ4VvXNptVV3eQKA1aV68XdmQSvFccVAQkW9YV3Qr5KZYZzxOu7ejUVz2If27KW/+Zvv0sHZWek+g8URJ1yL15ycJIXGE6zZFfTNA03C89YCGOHcQQis9iRF0CHEvnwZTnh/zD08BICN4eHaMPFXtsBQyB4xgx0AVs52kYC5bSrufnjRmscWwLY+5WKr4119Fz/X6mQ7pSk1YoCYo7KbFU3Tu6thBnfOfvlX7n4sF9GmF970KkpaV6mpbZdmurEpo5QsV1wcJzEw2f0NtWK3O9H2M+ngobe1JzfMTV91OQhF6+7lnFO/euedyfzsk68urbq2n7knRnHUTBqgIojaKtf/sRU2ArDAixG5EyyaugUG4ua4BvuoNyDbYKNxCtZOzcoZeVle8sWTQznLiCsqSxoMc3rgRw/SgYMHqdfvcwszyDkjiM1giAPjmOJGi//kq+HuQVILKV2wBdAYeCX3WF2bV6GRf49lD9kmlOt/mOxNQKr6nzL1Rxh2DAHMYyueBVyzYoEB7NcaE4MPDVpP3Ud3XhnaYT+q8/SEy66dXGqccolR+mpqbriAkmQ7tObYUiwMuawoGir7eEMVdyx89t8/pgC29YrpV5kouipLWpeWcXOTiRpstVd8v/UeA2MOkjHUTNyeVNnP6eH+X1/vPDCA2E0f+vPXWktv6A7dWVGStABg3GmIFeEDjaIGYJxtEytLatY8KDHrHHQGWbIBqsbcxtryqawuDoYHUEExdmAwQHZCYmKoZ+z2+rTUWaKFhUV6cPduml9c4KwjspNc94jOP0XO/C/puiO9/MDlgUIDNziFvn0tfhagi51idi2XaXqFDFQFZP6AFXW7xsGLx8ADcNUv4BjAR/gOKE9EWHCFpaLbBxH57Ynq//5U2tnTbBSlHfZWSCls91e0h/Z0tuerzFaqnTt36vsOnp0M0m5NuP8kOgmcO9pf3aVRmzf0dHyxIXWVa7TPdUlyEjoCQerHwY00tmjq8tOJtnctxUufOOMg6byzR1O4LKRVskF13VGj5fY05zO6885VAvK03v6KPc2iE2udtvlpRI3Jcbt4ZtHtznvlplPPeEXh9GuGOrnUJs2NKIEaZSAlQbOuY2BB7aAVu70xmc9Hwz2/TsOFA+/8pVcftqThGMzZNT3ljR+87+dIRa/T8YYLLNFkYQvKiiHpCMFygAFwRABMLBCxWaTnoHReZhkb1oF6OCfgUABW3QSDhJTphMKbYBnBogJtAj/3/+hB2v3Qbjqwfz/FacqAxDpeA9DwFOlWkyK0lOfNvfT9CX1JEVyWJKUoSVk+BTG0ehyM1Vd9v0C+hpoUT5WlZEuxZoHVn0Lttg9Fal2rYu7lD1/idpb7lTI9wTgqhrlTrvhIovKPNfPe9yejxcKhzxkNiKiFukhF1KRms4VCajXo95QhPXPw3g9AV+ewr507d0Y/GG5uzOTtjeTi5pAgldPg/zYbEIPMaEhDUnrSFS4+0bQ2XqCi9Gc7ZXF2qdVWBbUHLuLmpEPZIPvliIq7VfeHH0+7RdNGNmqmsepbXC9o/kY1+HqJ2mXfOpvuv//eP1iV13PuuVcn86c0T8mLMi3Khm0lDUtD/9Fmk1ReuNxGph+rTi/Z9FIbRb9g0/bzXJxsdOAUSuvy6uc4ADBkId1iEtkvpv39b6O09+Bt11y5eKSH/nh+/9r3/vd/STp5baknLlQ6nmKWOfdih5wMBA0BVxLEDws4iBqGhhGwyOqxgvH7rYfxRy6VxLogJgg1ghFLAmTU4C7OzBxkba79+w9Sp9elQTakrER8zgfjoVzgRQxhHSdYkKRQ5yaTrwrWi6oEN93gYm9h08NyY4ssEooF61p5x/JhtZ3sD9Z1v2qxkbEbHlliPlnrLdPVcCqOfqaEBrYsFOTVKGwJC6f8IZX5bm3Ljs0HTpuSddMQBmHzBcS3sqCElGqinlHb31r6ylu/eKQrOPX867Y6bZ4+M5u9qkgmzqKt20UVN7QlY9UJTBqWqmnotLFVNVqnmlhttLFKHTpdsZqIQkG3M3m23w76D9led7dyRcTlEyGDg+JvJr32KdWOmo2o19Dl721K5r/1vc/cPnO4az31hf9+q0vjp+e6+eq8cKcNkdywRmQ3lZMu4yz9zfKJRTQ5dbJuT55e6mibjaIECaCxWsj1zsQHz0aKuamfkv1a0t93i46af3vL9S+aPdJDfzy///p3f/WfWxW/plTty6K4uQFWCiuYKAnmi+4Vlsco44ilKMXcYOv7pghjBd31Ox4BWN3JCsXRHN/ycxbv52VB/cGAFhcX6eD+A3Rw5iDNzC34Mh9vOXnXDsYHs+/h3ue5b2mmeJEikM92IvNrq3RhlQwAkMFigyWHFvUlGPxeB1/CcpUTLHEs/s9YTrVylB8OTd6NZldzBM7HYh4IgBHXSAPEWYkVD9DL6tgi5wJvbDYJaCVcuWBZGcIVaKBB1GrAfqJdi19805HUKGjHhTef6sheNNNR/9Y02hfTlhN91jjQb3xGlKWXlJRlpSmhBtLFaNMnljbPIQQq8oIchASzTErYEDbg5zcqXdOmoFjbMo3sgYbK35rmi1/a85XfevCwAHbFm3cYaj+3iKfeMijcP82LssGbFquoiLpyiIsWpSXdmmBFCrAB0XFddNPwDUGNYt27kAJgrYgGibJfj/r735u4xp//xk0vGjn9x2KGHuNzXvPuP36po/TnVbLx5VHa3ox+fhmUCxQesM8segDTVvpDitycdCWSasPxXnorWWBjESJRfvYVOo7iWFREC2to3/599KPdD9EPf3g/Zb0ex8BUq8luI7uH4BBBfdXXIwaaBbv4GRRkUecossUiE+xFDvkL5UvDZ9BFmtVDYfVxg1bfwLTGvvZNvcYUXhnK6nyyQz6jUXbyWNHA2IVXMFREuRS1m7FCuY7I6wy6fa4dTZKYYgBYUTCAwZWzRUmRddTCOHBbtdcdEcBOvWx6h9bF8xZo8/U2bV+kN2zkRY/2exqZ6FI0vWLUofr6UZWAwuLIslohpLkFpLDpsHY+Opg7TW1Ygg7VFhlbyqDMFHlJjWaK3pJdlXcf0Kb/jqSY+drcEfTAtlzx5h3KbTq/bG27ZljaZxfWbpuYnGRZIYMQidY8JgCxTn9ALopJpw0quDWcl7muFXIzoWg9E1lhgbGkdOyGKblvqv7BD8WavvH2G1922O4oxxh/HvHpb/itr56vdfMVlGx4deGi7YWLYkxG0iX/MD2Ce/zFJADmm9yyHhdUK3j6+v10Jd0rr25Zkenl39JWQhrIQrtrfnGRDhw8QHNzcwSKBLKN4ZMSsZVcocjd+AwfMlootsYLLiKH54RHFrKI3gjyBHuJ2fGZPJDhc9hxHUAPYBYkpEMXqgpohTMWLDMmtnqJnfpDGHel68Gxh8cHH/HD8yeQjLDcM1uWuC6mpzhS3ERD+h9KBwDIC0na0kATC5l1UDCU2zX3ieuPCGBnXjG9o3Tqefv6jevLtHURbdzIVhUnbbkVJGZLRA2VUDbM+FnEDVRxiKqtgXhhLGVgrBlgURiPzGTCcTz2dKBTFokKCMdgSzTeLbupKh+Iy95tq+lKxACWbn5O1th2bW71OYV1W2MAFrvahmyJkjTNUuEALCR/8KMaqdTK8sTxc4v/fhxYYFD9bMVUxFR+K+rP/YFz5svvufnlP1irifhYnOfm999zplbNyyiZvHFooyfnJmrzhIwgB4wYmHTmZv0oZt4L+14sMOygiCUIgIka6yirWHley8BLYlyGA76gQszMzdPMzCwdnJ2h4WDA7wFIuP6R49JSo8iBd1gW0EjHSRDL8t1j8R5HqFhtWtrXhxdbXPif5zUEsiy/zy3UWL9Kzh0nopPulS2qPpE+8zgeG6t3upZvO6Qi7cPIrmv4tBnZAUwiwsih57LgygWobnB+GN13uIeA76GhLJmi4N81WTLI7Vr8xM1HBLBTr5jeoSxdOpNPXFckjYvsBpGUFukubBCOIhdR7BIyiMVhnnhOITYOoeYAWBVFsBoNwALWYsqgy+1VuBt8Kcq6cUxFNiBlim5M5oGWzW6dKBfu2f3ZX3/ocCO45YrpHTZJzx+2tl5bUnyOcWoLb3I8B5xXgPWimEkqSrJwv9nSDwAWamIlpbyuLTDePUxBrVhxW7VksPhHEdm7337TFeu6rdpbPvDZzVZvebaNmv9v7hrPyF26GV13bFT4zkSYTHjqAmCaOxSh/AeyyxkR/2DnlK5EdQAbdxu9IKDPNi4udmhmZoYe2ruHZmbmqNPrsWUUxymDCmI1HMcR/8hv8YpbdSHOE9qpYYKzcCErkUKEUQit4i6GWJRMdTHePNM/vOflceDucOwjSbjxBeJj7F7WigbEDRR56GDlceVoLQhWAdjDAmPLya5rCGD+Ill4kauirNSLYlxKw/QR1nnLc+nUzS3QMIYFaSQ/uFuP3dX5xJFjYFsue/MOZ9WlRfvU603avLBop2Q0xg7uIXYmdCBCMFNRY2KKF342RHIT3X8iitOEyhyWmbQz445pSBDpBk8dKKEkylIx7PEY87W7EoDctdnw/rYqbt1M3XuPCGD/YnpH7tLzB/HGa61OznEqZgALEwGBfCjAYnw4VsfzwMsnBRdy2SNa1wAmZXMwzYcUmeH3Wmb4GWXpo++86UX/d42n4qN6uht+6/ONZnPbP9FRdGs/j88b2mirgUsVocuy7Ihi23gAcwlpWGHcC3AoAMYt2utdiUY1hPAT2FW0ji0uZBLxs/tHD9HBgzM0GA6lWSwC0OzeCFixqmogmHryaUUu9a5iACVZv6Hdm7iTYor5+VobUXFER+AmNAnpDym8H7FiuGsOuGOwxOBWYkz8dfD9yNXyZwPRtkJJzoAK2I0yAMfKhfT3A+4eWxdC9wgxOnYsUZCO30NVWqq3CDWvxmSkypwSScTs6q/CAtuCGFhsLu3SxutNo3EhTTTIxBIDkzI0ROljIiNUF7wsq8FK30heQ5y1BNSLIOUo5iS/i3E96GDEtwZdfGiyma4uywcaKr8lsfP3zh7JAgsA1th8raXoHEd6S9VtCAAeghKsSiLJFqm3xYDVvYhR4madAxhQWlGZ9Uib7O83qOJL1kYffveNz//zRxVx1vrLnFO/dPufPEmp6K39Ir40d8npLsauasQC05hUvkMMYmA8WwXASGfcvYilpyF6yA1L5eGzJYQdzSGzWDJjfmFpkcmoHSij7j9AS53OiFVW1RiOeGECCP6GQ0mPdwNHwxCAbjxHWOfAh2MlSiRA4uGnyiyK5SQ1ktK9BwRYiCbGnOlkS8D3hgTosVvL5FevKRbwMhSIe2CsLMHqPtb8AcoGoj23kwEMwBFqNwXU2O03cP+lAYdS0kVI2QJFMxiQXf1VxMBOveK2HU6Vl87kjettmlyoJ5tURpZchB6UACu4q3AJkdkMtJNQ5C/PKmROWaHfl6VybRpfmqUInDZmZgBQRHlEGddTrnwgddktiR3cM/vZXzm8CwkAU/EFw8bWa43T5zinN4/apS1XDgmxLgGxMJOWh0TWNYBhwmPS2gIWWPGDzbH7cunc7e+9/tJvr/WUfLTP9+b3fWl7bt3Vhdrwchu1zlVpi0r+X0Eq9o0zUE9oFNlCkyu9Cxnh/ZJ3c1ZttehsjcUhVgziSFmWc1AeBdcI0s/OzTOAhYJt4Zl5kcDA2woDUHfDAoBVDHfv2QaLahnJYTmA8dLhBSKLyK/jasJyCy+OfXgAC8czbwwAJj+gXLDSRYiJwQ2S7L+UMQXyV1WGsuxprrkhxgEw3mgEm7HgPYDxypcQAJd9ce2qL4oHeGnIhjtKWUmEdvU/ds0RY2DbX/mu0xKKn7d/YK+3cXRhtKFJObpXpYqSdpOK3pBMgYFuiZ49v1YAMJ+IEQDzvdQwE6wjjY5BDFoCYKI7p3pk3QMpZbcmpfna7GffeHgA+7m3nWZUen5Pb7jOOvUsa1UNwJgHJJfGf4jEJf4ffo1xFEEpH9uFFbtes5Bh8mOhKYOGoMXulhv+KZF993uvv+xPwzA82sCzVt/HcTBKnm/jLb9QuPTlvdKlFIOPgAA6WsWL7RJRivwSKV4glqzKmC+GmIpMVinfAQ8LXV9APp2bW6DZuTmam5unXr9HWZZRyW1gAmgJKaMCsmByjYGX3xmXuYT8T9/mrW6sBQtrrPRybLBG0bmw4/Ii8dZjyFKG3o/sggHEQtPWQLdgVxPutlgaQucMtl29lnIsSLZWj22F8/gYpC+wZ/BCkoUNDrRZE7oKXyvcPVbeRTdsxA5pV/Gxvb9/7rmnRETf4mOgG09nE+XdWf5QOrnVzRUnbVfWXbKQ2WtNRBeqlqbCW2CKKzdgiSdEFlQWD2BBZslXDUg7NbkSKeESV1xSxD7ZAKqH+Jc+5hp1lFMPJGR+s03ma/s/ce0PaOfOiA6erS4jogMnBHPvr+iv77yj2LzzttOGTl8w1K3XO5U8i8ZcyJplL7ltX1nis9NVMgZ+hsip8x67bgHMy8pwjV0J8l85M0Xl3zhX3mKHe+59zxuvRI3Gun1Nf+SeZjkYnl6m264pnH710tBtoiSOwN8pIRrIOlmQmk5IA8DAzAetROVkQaXg6a05ro5gOGgRi0tLNDM7y8C1tLTIUjfMyeJDQ949WFF1t9G7PvXRHIUp+Ldj3lgNwMY+gtKmIz6RcASkgYL7IIFwoYz5Dkf+mmF9cYzOF4ULERJkWEntcUNXT/cYc2zZ3Kt1OzridR3lAWydhgQKLDAsOInUkR4K7QQAxs2JBTAc37AvkwF3i6LplqJPus5ikqQRjoQ/KAlnZxAOJGUarlTJiWSjZw8K+7NG00+ppqJCGTI4H4cdsLlJJ/fKhQzdrTjAxFF7KUMT/j6DXh3AwNWKnCEtJm0AsKF20f7YmY9F1nwzyfv3kxsqZyNVxFxgqWKbKaI+OsubvLHpZJM2npm5dKd1+imO1KRYU35j4Ximt14rAAuSSjKeIu0ZAEytZwATuiY37MxzapLrbmlGe1U+uKU0s194x3U/ve8op9zj6nAUdV9zze3x5mf/1LWlU9f3TfIEi3RgjMnlm5ZiRRtp38XuImJA4InxpAUxkbhmsdvt0cGDsxygh2IEaBEG6XH044tTKd0BB6nSsve+WhgRX2K03GAKO/Yyw2zMAjt6ABt9QhkW5BH3N1gpHsBGmvcc/ZbFhmaungjL/CLPIePMn++WxBZc5buGwPAaP/rKtfYgFjgNIaiuhr6BLFwx1Ip6axc+Gse+uKsJKCufToz9C9vvx8048qWbAASEMv8hQooAJ5eTpRudSs7IjHuGi9TJuhVRZiDZbUgligxUJnBohBhYfavx4OWLtaQW0gMEA5hY9XJNJbuRKFAXNRNxixVFeeTsfanNvpcU/X3gaRilXIn/aKNilSlNQ2WjRJWNiS2mMXF6qdPnWEObUTwu9+6bDAfOjf9OViHG9/nvRDICahTHBYCJmasJBZ5Qk0ytySaVXYrc8B2uP/uZd73pFd9d42n5qJ8OIPaW3/n6ztLq1/RNfEmpoymwk1FaJNlnR2UBswRbMWoKIypdTplBb8UBLS12aXFhiRYWF1kxotPp1pqHegvFT1FWYx0r1/G3WwXo6zAlfx9RSJcPTQjKj/9+zPqqn26lkeW17BcLkg+hVCnEBljOJ8CYD/JyKk8ylFwuE2JkbImNrlauA6BWa9m25k9XCKpVgQ4zSsUCU5R5AEM2D+F6UdbllCQamcANRiBqONyninIpShLlhn1ujGsj0DFYB05R4fwGlCRRlLaNdRso0g2dRlQwgDl2sRm8fSZ0BGDB2mMzwAMbANX3Gq0SDpIdZjo0d+6uCIThM1Y5u6CKYc/lvWGaJI7DFUUB94BijXIpC16fMjpJCpW2KWlsIkCrGHNiJVdZ4hDMlwY2TA1iEAsWWB3A1nEMjEX9cOPo2lvkFJvSTLgyj2323th1P/H2G178v9d8Tj4GJ3zzb/3x+blKfia3jdcanZxkdKwl+wYPCNI2yC7CuYjZXexmPer0lzizCC7X/PwC9ft9Gg4zKgrJ2QdCqAS6cQ7PlA/Zusry8n95GPKMAGylzGL4+GHdxdUAWOCFMe1g9AFO+/v3hNoRwDbEbfgmPeUClpi0dmNaur9HcUUE1OpNItbmEcsql1yopyQwDUDiSZrAYhftNudE40qMNlRaiGvLopTDXEAcSQrwtNAbFPw+psujY600OEFGNoZQJNrQIcoVAxQ9QRXXAJ5eRR+pu2mgeQQAE1qOJBsCN2vM6ZZgutc3kmGX0jC+T5OTK4aUohzKN9tBhhjDjqQEJizuvMT54eLjPQ4EIuZWAzB+zN7V9l24UOPLL+cb2bCQgbi46zYGJlIrmgqFkgcDC4wmXOkSGn4wKYd33nrD5feuzWR8bM9y3W/8p602Oem5UWPiVhs1n2J03Cg8TwYeEyauUg0yVlG3N6SD8zM0Mz/D2lwAsG636+kT4E1JrUjo5QjVCU+2GaX4l4NXmE8jlFjmhhw5qrXiCK4CwAJojanA1sCMiaBeWFFWUqjS5oN8XCySTCWDGNRlfZ9K1PUx3eLYAJhIG/mWKmwZhnIrxJFyn1mLyQYAw8GJdPFmTSLQYnwLMcf9NQUM0JkKVRG43Ug3pC4VjmSimIyKzUhrL2NkQT4dMBF4vOGJwHcFXlyahgdSj5N5EKm05HzlBMciBbikRCwkbWAlGa7tZHYAKg4gTc7HSeVIvS0NhgO2nlWI2wLAEMaob33BdQ1ua7CaRcRAaqSidQ5g3NUmJjxgANiksk6XnU9FpnfHu2588X99bKFnbb595/Qd6YkbNjzFqORNKpl8PiXNJ0KOWZaG4YnS7+e0sNSjgzPzNLu0QEu9DmvTZ3nOcS0USMMF44kFcmrY0byEdIgRja54GSjVjRzvflVO4mBC+cYAACAASURBVJGAqD4MR1k9jR2cw/aBwR+uo0om1npgYs1LUeXIKPRWl1hf8gM3m1UVfImSWD9HcxOre64ST5LiLl80IZk1WGCu8NYM3kd3JimmpgjBdNwD5LTB7ZN74XHwYwC2+siLU4SkDvhjrhxUKiXY0CRGJVYV68LBDWSXnJ1n3+1J3EiIZAp3DpZ8Qz7H31cyYMojl0HnR8C1kXWwCb5gsJRlPFGwjgoNxODwAcxD1odjqr/0eeB6zABgFe+Q4wcCfF5dJWSkJf4FK1Gy6+vbAuOmECACElxISsvcNWjwP2OT3fHOGy9//3qnUoQpctVvfP6EOFY/HbU2/xxF6QusTmJjC5XnQyaezs4t8g+axnahz1WUrOkVGr6O4keiplrJL3MdmjDUZUouz8oF0300XcezjatbzKO57mNVh/lYFXLz7oWv9PYuxBgaeuNxBGIifFh76oEKUONusAWG4H6SkG60uGM4lx0FEciQEatZnHL3Y3e+wtQK7/t7ZIpECFDDAhOwYAADRcLTYLg5C0sl+WJ9/q5ATvb5EABwqGrAxYBYj2fGLhrcQGSlfS9nBi3JSiPzCaINF2NzHCnoeEhbGAYJ3zOBgZwBDCVf/vuYyhHSzaHszKNqeD4VlNVL1uS6uVIC1VG+IEEaNAMIJSngagDGWc+qrIiLZ2sA5kGdXcg6gK1zF5LFY9A8FJZEUVLZ67oNqf1OM3Z3tPd+8ba3vvWtRgkhal2/YIVFhTlpYtPJN1KcvtZGjY3DIosWO4v00N69nGGcX+hQhhoy1k2SoHBogcY1jCGeFEThQoF1Faz1GbOwUGWr9ZOthgpjw3mUlkuN+HqoByKnD0qytd2/KkivY8dI94zPV4+HeVtD4mXejWEKAIIyMcv/xK0pcqx8IGxzocMzVIQgkASXx9IVYh2M9DwCtgaqSeB9IRDvg/M8tOMAFq4VrpPEp4NLJ7EeKmE1i5oHyNqs0oAr4fpQAS+DgH/eYwBTrVgKr5mfipKhprhtXs5IjCiAvYBXgCNpvSdunFg2ADDv7vImKIDFv6riU7Vx5wcWKiZ8nJGHKGyUqKmUuk+INboiIx1zobow9FiLzFvIFZUnyCxJWz15toETKCAmFth6plHwPflHERqbGkNTTXV/os2nFw5+/zY7GM79wfRVq5K6fTwj3PT0tL6fTk97ZsO/6GXmXx1Y6F8yKPMN/SLTS70u9fsDpkvADdAau6gWsx1BMl/3WPlVbG3UgMcTRceLvqtU34iXVOkw1SZv+OxRuYarAb2Qiar5jFVwuf75sOh9Ro3leMSqRPE085V8TAZFwlhUSIBwrSTeA62A1TW8uxRFHRXFfUdqi7MuYRJHoy1EUPwdricygSbnRYi4FF7slmNBMYWjIbSqAJbBeGNLxrtEMEm85cLcCDbavEXE/2CEGvU28DJDXNnD5VLeAmPXF3pr2Lg8gPOziCV+hliVVwYJ89unLUIqUcCpmhI4idRKhg1hBHTLrN9g6vIQBMu6ZmF7V5gvLLjo+B3cWC6b8gDGRn84JsQG/ObJ5wgF92GD9QDPn1nHRFax6mXXk843CF5qtFhb1Kr4cjb/4LucMt/7vTdeOfd4BqejubaX3fyRn5pZ6F6xb37ppl5enDwwRuWcRbRcMsPxHe5F6CkCIQwympHBXBi5RJ6jFNLUo8koVheX9vpdOrgcFRj+WAC2yjseI8OGUpw6b8tbhZxFC5QArsvg/yGYHRQNONjse0zqJPFuDRaRCDJKnKUgnSTf1I3mfda6UzTRGVrpJxjd2OJ0miBzxhQNXlDQZENG0Ku7csmSNOtVUZuD8AwcYeFWhLkQmA5umF/8lWUTANs/OM+Mr8Cn5ktIMjC4d8tVNdgnHR/o6rN1dbRaJGsMiAKAeSBZcc9ZwbGpgGoElyszl8WV9YaVHLxSHHLMog5AOf7nuo2ByT1LTSDoAXiEkAYhl5Gyw2+6/sH3J9Z9/QO/+KofrXLJPO4PO/OKGxo5TZ5XEn1oaVg8pZeblCA9zFaEdP1xOSwNKKFAc0q0n4TGXm2ro8nNv/NLvmKOe1+Bg8XelQusbT6XX1Wjbfvhi2WtRnLsur18T70WKbi4gb3NlhSCLlL7WWnw19YjKCQILEOjXqNJKqgHZW4jXQyVcu9tTEy8Ly96J09NbrrcUfLSpb59hkraW3Q6kZaQBWQs01SUXbKIEYHnFMfc1Jd7dCgomIoGl2CIWBzBSKlAJ8Tr6mPlnxFH9ZYB0MPg4hDVDms19OvlPOsbwLzaJWI8CFrz/lb0SLnhtyf14D8VVn3u9htf9vfr5WEc8Tqnp/WWe2e3K1f8i4GJrywpudhETS4VwU8UpSILjAXMel0BwEIwPqxk2VLDLiiGf2039gH9EUbVXIOxWFQtoHvEiz+aA+T7uCmsp4NyWzkpcB65LAF0fTG4WFJM8eRmGRgHaKuLHJAvHPeBYhb5g6U67JPNejNxXP63SNu7hxuTb1DSSk+w6cnGJU8aDMyz4vamn6a49by+jbixqoKWPKpyQDyFhHfVlkziTzH6T8BNtehfIBaiuH21AvnaflIZUsxwlzdw72H8kV0dkfvDc1qWsDia4T2Ojl3XAIYnjFhH5AOxJQh0eZciyr8/1bB/bG350Vz98P/cfs01kHM7Pl4X7mxNZvqMQk9dRVF6JSWT261uJE4jcNsYERg5PR7iVSMAG0mTBNDynCBfTjIKoAeIC5LUXhyxkvrE+4EEuYI78YhGW3pbstIsAw8AADE+gFhwzYKbJbEeXDfcO45ugWOkJQ4Gy4iborA8sTTbBeDwXeVoXNFfUHn3rxJV3qaS7H/1/uy/Sj+Fyy6LN8dPnaByw2l68qTLTNR4fq/Qp5soOt3F0YkUenWCEgCVUoAPABEEdGwmiL1ZaG4ZtoSFKuFLZuoxHwkFSdbOA1hl5DLogSvlAYw96Npm5L3oRzTU6/zD6xrAMEGLvKBWu01RgvIJqET2KaLiwERi/4po+O7ugbn/cftb1nebtRXn2NN+9pVp2v75xtQJVxjVmjK6SRSnzLrGgjEOHYyCyxcq+kMmZ3TGejp9RDyql+iE1HU9DhUYhyKueDg2/o+zPqTWzrPR+QTIVgHAEHsK0tQ+2we+FMvVCDFS6uZ8/M7zlZJGk6WUiwwqHSCy4hsMud4CxWb4nZbLvhBF+rfn7vvIiuGGJ73o323sRhNndFz04jJtvcRGyXNsRA2nXKyAsihRBdeOIirzMNawBKURMW8lyPIxyx6ubWC7j4i3Ivvst5earM3DASxY0bU4/I8zyMfJZ9Y1gHEYAQ0KEJgldE4ZklIlxcr0EyoPapO/K3LdL7znulf+3XHyvEa3cebOEyY3bXl+s9H6zZLa23PXpBwZJKgzJGidBYsjJ+uQpcJAYX/3TTZ4wYsbKY1vR0HwijpR4/cI9yZ8JsSiBFgq0FvDARbHceROyXXCCqvpSgRXkmVqJGYUeSATioK4nCLVDN00JMAUpcmEFAiXA9LZLCmT366y/J1Lm+hHdIjmrJddNh3/5YZ+q5tv3uq0fYpW9Gyn7ItLp86iKDmZ+WTM50Kdaou7k0P/HnMx6MSCgCkZuUAB8KKAfHNiVfm6gLEMoRA9Q85lmSrITyyw9UtklfUiKqMis4LYDzqnYBcujM2Hg4jKD2oq7n7/9Vd8cw3X1+PmVCc/96YzrLZvGHTMFYVNfspNbOYOLuj3B/VWyz0kUf8YmoCE1HwAI7g03lqpAvWS2RqppPo0dxVYrsfDePWtuQUmT3ZEHZUBD1krD7ieSMkqCx5cuX7QB/mZQQ6XE4RJqCjAPlJoBZaQ63XJdeeXmk3zNZW4jy5888N3r/ahbn7R1RuLaPMOR8n5luhcFyXPiNLmU3MbbTIqbiQTG6hE+zJ8Z4jbMUaNpHXqSrOCwz4z6K3H8Ewq/lW4OB4UnxIMQbG19t5XOxCPk+PWtwXmOTPoTARLIIoVJZD+LnMa9jo2jsx/SyJ75wfe8OJPHQ+E1ofPmZ3RljO7E3P7o7dE7YnXN0594oZoYiqySUSDMmNJYQjajQDMw0IVEZYCY8k2jkBCACQAG/6s5dHHFsyK+fW1m9o10qwogIZXYJFz5MsXKgt3SnqDad7InEVIIUenVmpECaVRQll3SMX+fX27f89fx019Y7lh+Od0/70/Fldw2+VveJqNG88r46mfHVr9tEIlJ+nWhqaLUwWXkVul+e5Lda5UqIzicfagxFE86fhbEUdHuFWjSQT84g0lqKuu3ZCvtzOtewAD9yZCY05bUpH1mVGAVLqxqHsvvxGR/UTe/eHvPmHwpMH09OVAuuPppYgui2jzxNN1lL5Upc03t07afkK8aQv1S4N6YP4R1yvYNfXt3K8gT6cYJyQGyyosKomnjVjcWGpC8HwY52gtRrjKNsrJKs12X/LDlZ1cAuVBrNIsExATBoPUsYDtlaCFGZqX7N1Dpt+/K8qGHyyd/QtaunCBaHo5kWpVd7D9FVe3h2VjS6kmTzXGPrd0yWWFarzIpZOTlLYqUUBurcben/Dq2BEOmdOHlTuFci7PIamV/yC6KXI8wl7nMqSVtNpWdfXHx0HrFsDCgoQ5HkF90xky+UAmCQDMOddM1P2Rs58bzP7oN/N4494//KWX9I6Px7bsLs68okGz+imk6LXNzSe8OJ7ceLab3EhlElPJqgshe1Vz9ypzJlhl9Vq2Wucezx4PcTIEvyXwD+BgXapjBGC4rhFxVTShRBE9gNmIkS5VGaFgmz/HCUtoWBE1oCvVXaRycbZbLsz/DyqGf2Qmpj5Ou8/+hwLCHw+8ak9A0blXx1u3Tj05o/hZA5NcQunEMylqnGl14wSkyEHjAGsfbdPgHjKEhYLo6rqx04T79ZtCvXaR791w4TZjM//rJwC2fgHMN21w0MPymkMQT0O8A0HUwhhqt9JepMw9/YP732MK+s5H/sPLDh6XAIabOmtnSgf2baW89UtRe8O/njjtiZvK1oQuooTrRVntgO0w38erKsYNdSQ+uMyLqP7yygU+0D8CMO4YeYwALHTvqZe1oAjaUuQtl2CgAZy5CYUXM+QgOdcSArwUH59mfSpn9/azfQ99P2rY/6+l1De7+76w5nPhrJ3T6YGlha0d23ylc41XmHjymRSlm1UcN1RMEfpnCrYCxAK3y7u9DM0owA6bhy+o9qqkUn8pdpcAmGIhg59YYLd/Z12GAXn39XrvSQreDSZsyXVpHHeIYhoOu4ZMed9Uon+/oPzLv/OGy+8/bgEMS+OsnTHtmT9bJ+2X6kbjTXrrqVvcxhOoRAkMa8RDZjqXwmG/brgAmLW0vESJ7wQUMnuiCiBkTBao82x3dE0WjePlgLdshJcLDvoKipFEjud14ZlVqqve+opQWMwtw31byZK7N0MgD4J4AIQCrPqg/cUFvl4rKkMbMEdRmZPd/UNy/c6nyfRvb1D57f7pMzP0rW8dA27gtD5rJ8X3L9A25+gJSquzScUvc6Quzslu0800QoUEOo0zwYIr7kODYC8oCC0w79LzcIT6QS9gya4za6BB0PPhqY7jeH6veGvr2gIL8ReY41hYCeK43jRHbCxH+3NX/KCp1T1E5R9Odea//fZ/98rOcf2Qt7+i/Q8u0lPJxL+gT33iS9Tk1n9qogYDGAf0ef8H+FhmlEvfsZr0cZAdCODEST8fafK6fFhUxsKSW6HZx0qDuwzE6oqqlYJEHcCqsiZYU7KIUTzNGUWT82aFr8ZhaD3vWOlPitil6aomDQZ+npEadLtm30NfcYOlj9MUfY4e7HWI7j3msdAzLntNM9NbT+onE+eVVj+npPKfqDR5qkvSHS5uTLg4UWD1G1iLDGKB11b1ghOQ5uH33LcQR6uEBH2c7Lie0Ie/uXUNYAiOxnFCvV6PF1m7mfLEhsgfpGXQGEUr03FF9pC22W8mlH/xt294yQ+P++d97rkJ7XvCBn3CqW9xUfqvKZ3Y6DTFKlI6TmOyZcZxGEpTX3LkFwnArAqT+WA4t+QKVgEoKl5cj8tjllUbH25gQ+rNg96Y2qr/3AjYRDJZlbgYyI2CfOq5XRDZQ6gAMU+AKEsSQEIIbcPw8FlyxkXKGddb6pvO/N/FpvjFsnPgPtr/pcckBrpj5/QWyobnLxX004WLn1fE6elxa3KC4maSQ84b1w5hTibvCmBjzFG3CdOz6hzF2YzAKAmO07GhsayXNbKuAQzBLzzkwWDAyfSJZoMfPMpHhkVJCUo8oCBni75y+fvifPjJD9z0ovvWy8N5BNep6NxzYyqe8zTdTC+P4mSXcXSGiqKp9sQEFaVh1wsdnVhuGeu+LFmpFP+Awq28vIsT1ggHlX2XIOhRsbVbV1Y4whUHS2zM2vLaT2NqBGJeJSx9A1E8x3QI/i5I2LCap1iSUiaEGliLIBMRsq9FViY2O6jK/HOmN/gvLbLf6Xx3sEB0Z7ixRzC0R//Rc8+9Otm/bWKqr/XJxjXPjqL4ZaVOLyl1cqbRDaKkQVYnhFI4qJYCyBHHDc2FuT0c5IGY0QLZHt+v0cAL/gmArc8YGK8v0XsqioIBLIVMMHdgEc9IzO8SvDDTjN3djdjdZf/vfZ/cunWumJ5+xNmno5/Jj/Ynzryi0diy43SKWldYZy9USj0zSRtnOopjUDuRT2R1UgT5seuDjgKNNdDWATYcYvExLg46jgAMG4fB3lBxl47u5g7lRgpsiuvEgn5eULAsZbEi7sVAFjrWIL6Hh12ibyHksYr9phj8rXb5nypXfvWEtPM/dn9zTbKNR3eDKxwNRv/97d62YZScMzQpSLDnkE6eaXV6klHxJILyLEaJLuOs9y8F4CyBHaxjbkwiYXyJTf4EwNYlgOER8qMLdIAg9uZNb7iWaH5QFDkVWWYnW/qvG5G7e/Hg/e/r5rR45/SVqLT9x/BStHNnMrF74gW21C+3NvrpKG1u0XGz5SBNjZA4gALt6SQ6NtKW9zIJDCLBdZSW8qw9ZgFgKws+rRxwrVlZlS5/zSqTPWlUbm4LaLKLlRjcRc0AJk8fGu+wFiNnTORcocusRya7T+Wdz5oo/vTgvo+g1f2PxfE61hPjp37+LZvn+81nGqN+YWj1eUanp7uo0UK7WquiyEUJW8gG1hdLSocNG3JAYoEKC/YnAHZcAJjkrWA9sDKYiPvBaDCGijxHgXdfUfkFMoPbChd9/w9uvvwfCIz/aF5q4yVv2FT2e6dRRM8gl7wkTpoXNVobT+8OiggSYo2JKcqtISirSctnzx1DgoS186Vki8UT2RIL7edXz8Z/WNyLrTzPsF8maMdcL+u4yw14flkxYKuQ40LQRodLVaJBBmRxytnIZt+PovLzujR/OswX/6rfOWGW/u59Xij+8fecYY09eEJzIh8UJ+ZmeL5z6sKSkgt1c8MZRv//7b15lGXHWSf4xXLvfUtm1q6lVJJKu1SyJcslL/JaDcbg9tZAJ22bNmOgEQw97tMMnJ5zepmpf3roZs7pOQfOsIjNjKEbEG4MBgvcMBaWbFmWy5K1lCyrJJVLtWfl+rZ7b9yIGH1fRNx3Xy6VmaXMVGXpPSlPZmW+d5e4Eb/4lt/3++Lt7dyArDcoY5kVWMSOxhkHGQsotKJ5vWwG+OK77TW/ok0bA+tbYIHSigF7DHh6NUws7sXgLxHzNWiNzUTVo5KZ32M2+/8um4CjlyAz/7wT5MYbP51MNU7sUnLkTZFs3J3UR9/SzfQ1uWFXiKSxPbeGI69KxNhX0JW2oJWFUsqk4IAWAQoAerlgsgyWo1FUrmhBmzQfC1uqfRo+PSppIlcJz2tIWVUgXUKbDhT6XMzYSQ7mKVN0H6uJ/FAC8L3jj/zuplLhveH9/+vVHSZvzEx0S1Lfco9m8o3dgl1uhNxmeVQ3uIGgBhm5+NhZyikQO+rLyjeQNUePi+CAmxzAHKvZLQBcYEgL8HrkGrsWIwPaBTyxPtJa/ZIE9ZBV+e/n3alDv3epUyqWnGCW7dz/s1dIbt9diNpbjYjvKkC8MQfWtFxEIk4iTABiQTLy6hwFI1hh6GS6WFjZ7XpVmvie2zQPvGhDQpcwNB9BWifGg3QBOk8hSTDLWBRFluZSCMW1OcZU/tRIHH8z4vDV4w/935ic2bTeRHhUV/3Av/1+kPF7TdS8o5Wq2xXju6NGU7I4kZoz3sPmxHib6FqiNbpI2ftFgCsbdgmbHsBc5b6LOWsELS5p4kc4+S0K2hWUdcMYigWdMm7OQZH9J2FaD/zeL3zoxQ0b6YvsRPv2jccz9W1jKpZbgcc3WQHvL1h0p+XyJhvVdmP4CTOVmNFl2EUGd38iUbreghTEp3FfBZlyCVKre36u4QO9QpaSahldO7BEoNqWOcNMjrSIF8Gar6s0+8qWkWhmRNVnn/vqr1wS/L69B/711iLZupMJ2G05fLBg8u05xJd1DdutmBwzsg5RrUb0lxy7/Gz+pluvamVsYgAL3VTCpovxL5e5QjlfdD9cPzzX6JisCcxI2kJxm/8Bt/mfd6bP/d3tcLh4XWQkl5wmB/nuAye3W5vclonkRsbErcCTO5W2W7W1W7Vm21gkxoDZmqKMruOAYmA9MPHLNhGLNWaontcXYnuU8n9xDTdIiYG6TGNxPkfL2RqVTzOjZyTnM4LzKQnwHLfFE6LIT0Zav3Ay+vYL8OCDa6+o+KqW1Kv/MMXH5Mlm1Lj8DZkVt/cMXN/RfH/B4htNPLKNRXEDLWV090M96Ks/6+Y8wuYFsNB0wncuLt1Iz6GgLjTUZsx1A1baQq4V5CrTAvLHGcv/u5176b5eXm+9jjKS552le8Z/oW6n8qulqL0ls2KPNvwaY+WNPBJ7tTU7UpULlSthrRFMxpLJiFsmuKG2zv2NZD5AzY/TEDGDsmqOtaF1oS31JjOaC6GjSGgpWa6zzhFm9AuJ5C/FXLzEtHlm285jTx2+//ZXUPR1QIMBgOvfd+8WLqIbOnzsPUo07la8dktm+G7No+08SWraUy7CkNL3+WGxpcJkG+lwV9gCawmVGwBgywcZSXGyfC01qguz4WULLeIEYYYKZXUwM4WWGLqQGKeRwHgCeYESO8Rbslb3WqbI/jqbPf4rMeQv/tHBfz63loO6aY918CDf+yDEObRG8kjEQpntUqi9APwWbfW1xtjtlomtjPMdlonLrayPFFY0s6xo5EpRp5+Q7i9rKT1SBSE+p1fvGOdRJPPmSKOdq3TO5PmU1sUEMDbDmZ6JuTrHTPqs4ewFgNHjse5ltp50z3zp/+r2heE37Uiv/MLHx8Xls9fWNIvHOLN7BeNvy1n05lwkd5pk9A0Fi7jxjYxJ2YgAzLn7DtR85UQo+wobTVk0Tj77vFRAda0N0jRWXDy+6LKvSi+tDf1jgwBsafgd4HL5IV/4dBe/WZfpx/3cSQejCie5IxQ7QdJyDIzHACwhC4weCzUI7lqdd77RnT71Wc2Lv5178PDRBx88uO71cSuftRfHO7GNm857W5nilylg26yAES4aI5azHQb4VcBrO3ML27JMbcmzPNKFcSQtxlz3WP9siODi6BLIRjXUUINzFcdRpznamFFFPlEofdoqfaqwpsNF3q7btF0T6VnZU1NHHv2j4QYDADd+4NNjqbLXKtm4Lou33KlF8/sUj/dpJi6javegwkMNn319a9Wtr/ZtLCuR3NocxJvqepu/9jx9Zrkp+noBMByH5S2wJdDa/xpjJvTItFMtIO5XVoBM6sBFDNbGRAoMfQLztAO9zvSJ2Ynj3yjS7m9OtV7+xhOfOfh64oUtN/2W/DuxyWFmpB6ZXTmDXQqKHSq3W5TSNa2tRBasZVC3yMSsbOSREJZxlha6KJTKIIlkry7jNq+zWWFgwhTZ2Z1dOHfo0H0+zXbBl3jJfxBle4514WbG4n+cisbHLYvehLxH6sKO+v9VS6zs/D0PpioWmOtD2fd8ykxw2Xuy6hWtEMAWoqKDySrzfA2SxhtkgS03p5ZwG0lM7zyv0GcPFQmo/EVDkiRkECOAUTkGpvutxK7LFHTGHpJZrw0Tp17OX/zu4WkJ2W9HRn3h8Of/4zeWu8rh391mPT4+zh+baEYNaMguxFIJJXTe5VYnDKul64pzawrW9QPW8N+5rBsmMttpd2AM6U2xNrWtjaIrs+LKk6CG4LXSGWZZ/cD/dlVuo3tMMvZpJuN3iShi2NiZ6lmxTjVUqVLH8Ir2WHmKqokUAGwQYKq9Qld+ZUu881KOgS1O3/Ft01cCYJ4/5FoGhsiY68FHcnwGqLi700uh3WlDpzULUxOn4ezxl5XQ6ZeFyT+/dWvtflkbnTt8/8HXS4nRSufk8H0X2QigVM+Jufrtikc/Bo1tH2Zx41aeJExEEXWnpy5MJLftIIhIyYRNVdDyNa4DwDJIiUEF3At5rZYWeCHnCJ+5iC2w5QGs71giCx+/BGQZMu6xfVaMTEiq6k+zHCampuDc1BRMTk9Ba24Oeu0WqHbHcNU5I0D/zc66/B1r7LPHHv6N6VczoMPPDkdgvUdgx50/cdVcVP9+ZeQvQbLlWpY0xliSgAMwTFqhK+mIxqQugoCGQZZQoB8aocwzwpyLR8qJLk1MMt4XdjcbBWIbAGDLD8DyecqFMTAnjoDSOZrqHpHAGskEcmQqY4ZLCEhVDq1uG6ZnpuH4qVMwOT0N7W6X2OUc1Tq1gbw1o7jOvr01Nn8ptfnTd17XOnL//a+N7MryIzV8x3AEALa/+ad/KBXJj6S89nEb1etWJAJQhgdLvki2GlVaJFljAutavUySa7Db7+Tk+lHhK+i6BXlrH0TDRNiKB3x1WcW1ArhNDWA4ZJqCj2h9SeA8olgkduvudrowPTcNU7PTMDk9CTNzs9DtpaSDhfwwJLoiiNm0A1xl56ROn40l+7XRBB7+3kP3nVrxcxu+cTgCGzQCl9/x/mZPb7lS8dF/YeL6h0xt7DYjY47KriFB5QojEMCwjM6BGFplBGJoy7BwOwAAIABJREFUmaFFRjQL15rFN9Vzd1DtkORbPq01gAX9DILNlR98yRHe1ADmMvWcSogMfjkyN7RbbThz9gxMTJ6D6dkpmG3N+WZWzrRGV5PiZah2gFX9eQ9M2uklwvxmLWafn4if+9qlyPDeoHU2PM16jMD4uNj6vLhaGf6e3DZ/FqLGO8ToVtDCaYe5ZrnBokJwwL6UziJDywxBDBNZqJ8XQMy1CamAmAe/0CgYzbXlOLD9vy9vgdF70TP1H9oUABZacK110Wngj+GDQquq18uhNdeG2bk5mDw3CWfOnIYMtcC0Ag2oqCBdASyCniooUylEBBwJ4FkPTNYpBBRPC9B/ttW2fuskjM7CofvWofHDeszu4TEv9RHYtv99W3J75du1qf0riMbugqh2pUkiMKiPRokrF5R3bAjkPPZziOhxoESSiBHA0NXENl4e+ALlwoOfAxXf3o0i/0s0bQlotAwV4nwxtNc9gCkM0OcFzLbaMDvbgunpGZibm4N2uw29XtdLHlsnwetZyYFJTBYY/gkfPkrzZj1rVHeWmeLhmmR/VBTmH7qHhq7kpQ4Mm+X+Rt/0I+9UbMsHCz76SZ6M7YQoqVmJHMrQVT20Y/NWTmk7YSAfMclRLMgaw+/Ywj5wx0Kmklq9hUwk1hL7gD6BYsUWK39cItE2L/C/FIhtAgBzjd+9g71C7SJfBuG7bYUuBu4oITsCoIyGdi+FqZk5ODc5TeA1OzdLwIVEVgxekn+PD4RzKFAUjrIwPiaA0tOqACkFdTcUWkHWbSGYHYu5fUQb/etpZ+pbcPj+9maZ5MPrvARHYP+90Za8PZIL/tMFb/6ojre8hcWjgskILEeuo3cCQ6G87yrlGBOEXN5l88BEhfICOAIYBv6poxPGxUJwn7S8ySVFRnJ/3QVLLAT8ERjP4zYuA2LzMfFCn9w6x8B8Krai/UTa60Gz3vNSgj46Mbg4IylofJ+khhO4E2CMS1NAkngtRQFTs3Nw6swEvHTsOGQZFmkrUEUGmhodYJs1Fx9zXDCskfQPNGiKU79DlN8BwKMKVBotMrBK5UapKV50/kCo7C97T//h1y50cIefG47Aqx2B5lvGr4hy+4423/YvTDTyHmjsaFgRYdYKLKDg7GBTFdcoKphIFWKq7y9QSoD7RsAhPoaUI8zmo/gBEWGtpfK7MrBPfex8EIuC/ZU788q6573XsmawQjy7UI5G5UTrD2CunHTg1Uf1/l8cluEgOrY8Nosgz967fyhl3Oul0Go7V3FqegamZ9sw2+oR18tJ5SAH1Xn/CITU0QZVpLCouxR+c8FO9+B9DSW+ywmKATZ6NblSvEifYjr7nMymfr+relNw5IGLVp741S6S4ecvzhHYc/sPbp9Ldr3VQHxvTzTfYmRzD9TGwFI8F6/ZA1hVZ43qgwOEYdG8X2O0wHAdBBkq17CFLLAQ6EfLDF1Nr8NvPBG86keRGUBry/cmCO3y6A/LpBVDz1Ea7uV5nit5KusMYKSY4lU2Hd2Bbt5Dmrt3D2ellcYdVwWtLqQ5YBNVXUCaZXDu3Dk4e3YCzpyZgFanA0qjFVwnsDOo5m5zKuou+62WAOaUKcrgpAcv10TQAR7ZdiQcZsEqA7zoWWHU38u89Zua2a/3bu6dhiE/bCVzavieVz8CDA4cENs7e96qIPnhAuL/RcmRmo6aYEXdxXSxuzq4Ddul9qoWUWiMUgEwXHO+r0Fw30o3ztMuMNSC4EWxMsxaxgkVhTt58crxg3FAER0S2xvsYLXU/VcB7Hzu5yrGb90BzIGtBylsNEvNNpxbqIrC979Dq9UBG4JWFMcUw0JrbG52Fs5OTMCJ48fh7OQ5aLc75GJy6hkowQkg4H8IRgoYxgQIxCjP6C0w930QwPD9WDfsLTYS1GPA8EszbBQBXKUtnndeFNb8O9nuPDR1ZKiKsIq5NXzrhY6Aj3vZxthBzcQnClHbYeIRZqMGGI69TxFWkLCd0QZcAlgAGW919U2FspbI2w4ov44z3xsXBEQ+YB8ADFn9sevoTpYaWVzYstA67mUI9leNrtI7rJ658vNAXGx52sVKhm9jAMy3y/KGozNi6X8n+VHGwKhRrYS8KKDb7cLMzAycm5wkl7HVmiMiaq5yaicvJcrkSFDYwZnMUQQubHfv3EJ3LgxEovVVad1OOxFRYKlRBH0ulExQZ2QO3HIQ+DuVWpb3erWIfSkW7E/OPPT4nwFcegqgK5kow/ds4Ajc+rG9IPgPR42tH2dR7S0mqoGVNbAclVVCidA8CywsLrpMF69aAGCLiOaU3DHnIDlCLIGYJCuMIXcMGf2kOebKkfDLNd11AX/nZ1VzdNWi8IGrqFiKmwTA0NIia8j7x9h92DVDdfEtal5atk93Ftrk1BScPnsGjh8/DtPTs+Q+ogZ7ablp5HGhS4i67K59mrO6nEvo9han1+5cx6UAzL/f+/EIXq4UHPveWGAon6wyqAtsLVb8mcnn/k/J7ZFzX/29S0J/fQOX5PBUKxyBxv5/fWVm2geM0f8GaqPXQdzcAljXy6Wby4V1be+oVadLWJWoUFo4iwDYgJRN/2IGyokC+JEEj8veI4BhxpLa2WFIhpj8Lt5VZfVXT+3f4E+yyS0wDL4TeNGAOBszZCLpO/3GibH1sgymJqfh2Msvw9mJs9BqtXyw0LVaR5cSU8A4mCrLiHVP6WQ6vrfCAre4zHp48xmzj2FP8v63I2z0TXBnuDmwJShDeWpk6hc9iCCfTHj+lLHwS7MP/8ahFc7H4duGI7CqEUj2/8t/ZSPx4yZK3mBlVLMi4jjHqTE3Og3KUts7ytYbDOIvY8l4ZHGsCgdsfb5+mO/+EsPfEKHKNetdSKyvROI3ghmCGnV0d8KJyMd0rV5CdtJbYIHKUSV8BaTbLDGwsucf7hUEWGgpcZDIQ7EAWZ7DzFwLpqanYXpmhgip6Dp2uxikN6RnTxaal/YgcEEdcLLkSBDfgSINVuVhztdop4fnU8Gl317JhPgUcT8B7bI21KYt74G0qY4hn+ZF9vug1V+0vvkHX13VzBy+eTgC5xmB5lt+/gqm+XtTzX/cRvI9tpmMsTjByU5zHekN1lgwmQIRxcSm19ZzG8NxF0sCBgDzXhCtI+eelFnDsEaDcRESAi7u1adMkFvpAYyuAYmwjEGBbqUPB7mM5bwY2KKM1U2QhSTXEVOy5De7js40HthtGWNdeU6lPydOnYYTJ09SrCvPFalFkEvui1HJXC0By8nmOBFJ548PvvxTDL93xJjS+8dJUAYgaQOqfJ4+4x6B67iDVpsAyFMQJgcJquBp60Wh8vujvHvfdLd5Fo5+Jh2uzOEIvKoRuPnjO5Nk7K0g4p/XLL7LRNFu04iAYy9MnPuFIgDDqWpQLkr4TZ0a28xT05sPYvMAzCUAyJoYBDAK5HtWAIZ96M+eKhEMNB/gpyLxGK2wiNaoQXfWH5LizqFre2lZLIGsFz0PDAFMcFDY8IGsKQFRFFHx9VyrBcePn4BTp0/DxOQUMeUpMsYFuYv4wkwkNRnC5qZZBjbC6nr0x2PQKnNWmXdLA+t4sMQ97AchTuBRv+xlGEqM/CSgAUW/1LdtZ9j5OCI3MmYANWZtOnVGQTr3RM22/5oV8rOzz93/0quavMMPv+5HQNz0iR8BWfunJm7+UDSydZTVajLHTuQY1/Ud0VEunWHyyltFASSq1o5zMOZB2nzs8EA1OOjzjACKCWM4GQ1AH7/Gruz0a+deYmAfXVuKkYU6YwIuD2BVMm01eUDuqY+8rQWA/cxvPxVSdgsIpwtnVjXbEG66f/OlF+dNSJfrc/I1eN26MBTXmp6ehomJSXIbW+02uZEu/ORkQJyr6dRVnbWLO4LTMsL3YJYQvW5q6kmuIb3buXwenFzA39fbU/AAXVfHEQvNWKtNWQOmEQ2DBHlxoNHPRwBzPLEIf9trAfTmpmx39vlEmM/Fgv3dxLf/+PHX/SocDsCqR2Dkhk9elsfFO6wc/SdM1t4L9ebVECXC4MYtXEk2lZBQHNmRgLDjlivx6cvilLxK71EMxLiqABbcxhCbcj7jfBvO4YAPKTt6U5/6XQImBvWRAOuJr1zGwOPYw2dQx/CANwBm/XDPQFPeRY20QYxxb6mWNzFgP/07T2FXUS/EXPWoHCj0Abs/aO5JVQLgBFLu3cQCRuoCKUBi0kQT8GCpz9xcC06fPgVnz5yFyalpV59IrqJrKxg4+7STBHPWu6HUCdpg60BDgBKE2xwlYzEAw197tj2ZzR7A0GLzkyCAnY/dl9lMz5ChrAuApJ0Iz8GMAaT2QdoG3ZnJEq6+xa3+c8bMn85Mx2eG7uSq1/Dr9wP7P75TFnI/1+JTLB69B5LmtaLegBx5VghUsa/lxTlfKPJe0BAg0qiPM7nlPUhTcPW/FYsqAENgzBMJtZoZ9AAWPkJ/dm3viJnkMW6AwU9JN5+p9GCIUj0irjmPiGJjLj7mkAKNCX+tPovpTofr0sd3FgOwMsPqUwRUmegqbCgjitf4qd9+oqC4uCM0uKA1Wi7Upsz9FtvLk94Q6mjhxdEAGjBMgbWODCro/SgTKIHriMaZKKIRhzMTZ+H4yZPw8vGXoTvXApVngJ0cifEbBrRCJl64J3hrbEG8a7H5X5X/qB4pFKFWPrNYcHF+TAwVK6LEBVBRhgdrNJkBiVoXaStjqvdtmbcekBz+YOaJPz76+l2RwztfzQiIOz/2w5zXfgyikR/gUWMLyERiiVDotu2hw1s0DrSqNY6l27Sakwa8CybVeT47CIsL34jNcsqXt3Ioa48k9DgBGdeckeE1x3ynQ8IRkrwu76ya8QwHCusWoRxlrS1w79YapJGIGqDFpwsN7FO/89QsWIP03kRikI7i2q7dO0Ea1kMhGJHZiiQ3z8di6MQpYsCj2yWIJSEAbV+Tc8hyDXPdDpyaPAuTM9MwMztLrHpsTU8uYdDsDmZspY5qnke+ykc0YDOv8rPz3+4Gklj/GIsrnMuKXj7WTjKdgU1bU9Cafj6O7OekgL+fPfSH33qVJx1+/FIegRvHd4kI3iVGtnwURPJezWt7mEwkEB3I93b0a5CWRlUlggDIQ8sirt9aD1t1JS3MDSw0mRBgja+2oaJwjJEhGRazlxRG6jcZITshNB4h4YUAZAFd0ZJyZHP0fBCTHIRzsOhfgzAyqfXYT/7OMy9oXWwDa7ZJwajMii4NpZepISl+AGkMaAa6BgGUduWGhAIdox1VHZwbWOQWeu0c5lodODM5CS+8fBS6Weoyi4iECJI+pUs8MB+wX7YQdK2fzgqO5xj+Ff4Mlhmh70+xfgyoWoC0A7Y7k0a8eFxa/RcsFp+bg7kT8Mj9vRWcYviW188IsOYbPn5ZIdn+woifEPXRt9uodm3BkRIRk7RNNZ+ICza8wsIPAXT3+xA6Wf8BXM4aoysg8EWswIiUd6ckliPFwCMsDQxqsC4B6pYWdk/iBHr43ceh/A15ADPo9WhnhSFsoZWqkJ/JsvrY2Gn2U7/93b8xOrvRWHWD4NgxGb8w8uOJnwhemCd1/AfPeHcRMO1jSziw1BFIIXC14fSpM3Dy1BlqopFSnCsUdHswqFat+8Cic6VdjeTF8CJ703Nv0WokCgjGBJAVTbQOl+GMOUDMjc07MxlX2bOxzf/eSv5bc4/87gsLoqMXw40Nr+G1GAEG4+O8+Tz/mOHRP9Oy/k7NkzEjEsmTJsYoaGPHEjkfaaYF2wewQO4J8auNBbDqgC0JZl7WmuLOxLp1Ioqo/FqWJCH9gsJGHk/wrchzQxArFRiC6AJZCb7MTwO3BnVlCJvQZrKWteIkeYL95G8c/s8G9DvB6ndK6SgE6CJJbJDhNeaNQcsM6QtoiaFWl6M5oMmLsa5MFdBqd6lu8dwU1i5OQbvboV6MeBNlQL7kZvVTs+VDusgsMS/p5pTG8X59mgNjd2iJkreObjZan2gKqxRApbNM50elhAcE519qn+g+Akf3viIZcPDCGuy9FktteM41HYF9+8bjE81oj7bwPm3lD1kRv5UlzSusqAmDdCBcZ04LxYVWKnm8AGKBfx2C985b2TgLbCUAFpJwQRaLrrX0Ml1g31EvkAoVeVEHn+xDRj+x+r2RFCStMcRPmGGA2wIEfuGdY3WMtueSevQF9hO/9uQntFY/yoX9kVrdwRsuTAQschkJxBhIal2GmUWUrXGk1EIz6KU5zKK7ODEFZyYmYGp2CvK856S0qX4Rj4OLfXDASbaD4NSXFiGA4Rv979Z0Fl3AwQjA/IRyiRUX/1MK77+fqcH7IjcYH1ah0IfOI1DfY2C+YPLs/jiCl67cXp858sCvDfXELuA5bNqPjI+LXRO76r3Z2WsMwNuZ5J8yPLnNiNpOFjeBRTUwPAJFxHi3KYZKEreUw+KtNMHwGb2Smf0aeCtLWWBlSI4UXp0V5RgCfl3jAiHtMVREjkDIBCTG/RCeKgBGPDIikbvKGcdscADGrQaBBlSOwqP5y7Va8v+wj/3yY3fluvVzXPJ7d+wYIy+x0AV1+cET0EkMrk0kozoJZrRIUAV1eqYDJ0+dhVNnz8HkzBzVRFmOxabE0nLuIKZVKIPZZ+WX4kLelQxF2hfTZPVX7XiyOID++olwi/fJGCRJjcxfytLSYDuktu0ZbVV6gkHxRJ3bz9QFf2zykd88cTHd3/Ba1ncEdh0YH4mL0Rsm53rjBRcfZHH9JpGM1EEmPNcYtEa3ETd3SnN7PqPnKy4LYOt77eXRF8mHnTce5kNAfV19igv5oLo/mPeMMUspa43SkyOlC5K29irKgXZhkfeJIS2g7D/DRj2dGVDd1vP1eu0X2fh/+dp21u3+opD8F5ujzTiuJQwD1djNmtxYT6VA0DGoG5+lMDs7B1NTMzBxdppUUdu9DHK01NCXEpa0unHRU3gLIsdf8WS2fpAvyNX2lSqCNbZBj+e8p6HhJu4XZkz7bBvnRhsSWcQOLzTwjmLo6zKx9CMHUL2UFdlkEomnBaj/oWZO/20edV+EQ1/oXgz3N7yG9RuB7W/42NW81rirkPEP58DuUsCvMyBGeFLnIGtQoCQO9XJEh8gHwGm+YXAHgxShp1AlDuYvd6G+8frdxwCz3V/K+QAMDREioZehohCYD5/yXhjm8kiqB+PJjgxL3homAn1j3rIkiQCMIxsTa2KwhyvozjQUaesZweSnaJ1+8j9+6V+C4L8QJcmeWnM0kUkNulkGJH2DlhRKPOsCsrQHU1OTMDkxBZOTMzA9NQd5YcCge4nqjcii8PQKZw6jVRJ5MzDUkLobDEH7MPyhoHRhbeM6PqDlDk1qFFj9jzQKS4TCGAmGVhOAlcXkCGTUPMET+NBsUzmwvAexMEi3+BrrzX6eafiyiIqXWtf2ZuD++wfFzJe7luHfL/IROMh37z9Z65poF4P8HiPl+62MfrQQcqzgkniPIBMAjHt5TqWzTirxLHK3lgCwUpJ+IX1h3QZmtRaYDwfRWgnAHBSYy/v0zNhS7QKBC4P7qD+GXZMYYLclRmrK6IYitUuAMBykBoh0DrY3O6d7M48KbX6OLvHH/vc/+0Epo0/U6ls/JOvN7eif51j4FGHcX1NQfnJyAs5NnIXTJ09DnhbEiMWTuNZMTgYaWfdErSACu89iptrnTUOpkJesDSxd37CjdCsvkhgYTSzDSeAwaTTI+sy7bdIcI5IvxigEapqhNpOkBgguD+GZyOTca2CqB0JnuTD5aZ53/oIX6V9vka2HTn54fwoHh8H9dVt8G3zgG2/8dDKzPb3WmOiDmkcfLnj0Vi1Fo2CMGSEgqjXIUtcGVYeDOYWZbR8/DU4Kbe6LWGBVAAtZ/PWOga0IwDyl1ltewRAhayyYcM4V60v00NrCQDy6zGh9uRZvqP5K1XtknDpssSwCziSwHIDnFupoUmVzj5m5iS9oo++jSxz/9396XT1O/lFcG/23PBnZy6KGyAxAV2Uw3ZqF7718FObmZqDX7ULWyyk+5rr2hqYATheowMpH5EbRw3BuFbFzQ1qV1rcvBp2H1lXZnQ2ee0ucrq9GgRw3wKYhRoHEGB/upz4b65oiSCgQwCgQi/9GY9dxxbDnJDcKuM4z22u/xE3xaBLBQ8IWh8aS/HvHHv6v0xfH/Q6v4oJG4MYPJNu27Ly8EM07NPC3KyPfCzK+mYnoMoObOC5OEgPkJGhAwXqs7CCXEYmThS+Lw2QQ8QNC8U0gS9FlOZgIrtgGZSFXAWDudvxVVuon3bVXDlT6oNXSG/9LqhIyABKDXjhuqHYRg2AShBYgFYDIu6iU/FnWm7gvbsWP05E//elfTdpX7L2ds+SXrai/WUGyva00n2y14PTkBBw78T3IlEuiSURDyk76inVKFjg9IMN9k82S5+UUTn2hY39+BD+5SquoZCQvaCKt+Ye8O4g7BO0UBhhHeglOI9w9FFFKXObX0UmcG4lZGMfcJ/YwfUdRxBxs2gUOxYmYsWc42IcF048kVj0lC946ef10NmwasuYPcb0OyPbvv1ceydsjotbcrWX0dmXZOwsm7lY2uhkk1tI4bhfGejDWhWUvNI8w5pPU+gCmNVnyzihRC4ury9K2Knh5SHuNLLAwqA6Wzs/b7AOv+5RzLfvxb3KZPS0JWydSsxJcetjXlfpWSpAiBolxsMLmPO2cBZ3/Gmdnfmt623Q7QCP72L/5b1cKrv+nVhZ9sJXB/om5NDnbarHpThuKIgNauRhgw0JqX5XlOg7hroKxMi9tQ5wDVIXwN1aay+s1l9bruF4LLARaifuG0YsCqNMkgVef3uUCWs7qJFZxKHxAPgnFNgww3GGN0dzoQmilpNEP1HTvT1maPs64OX3myc921utuhsdduxE4cOCgfL774pZcsdtVXH8vJI2f7Bm4IkOTIYoFUN/GvjLKgMQTrbjQ2i8s/lD7562yxUChWoBdQsG8bkRrd4vuSItYYNVTnDcjeR5gC6oypAyjC1JYJpXlNHXUC2q8Gzt6Ejb5qdUtKxTjKj9XZ/ovIqb/+Mzf/vLfuwZy/vXJX/p/my2d33706MTPt1P94x0Ti1ZhWFdjkB7dwooyox9Aqpn0ig90Yiox8oHJAGCVZ7PW47u+x6tq6eOZnLIFp3CsV7nwpMP+PuQeqTOZ0frst2Yvyyswq2kscCyRyLJjJus9I4V9LGL6iUTqZ2LNjp88tPsVkcRhfGx9n++qj87Gx8f5l4+Iy7VpXM9l7Y6Ogf2a87t4vXGbllFNC6cZTxs9FfoF6kBwkQJgeRewnDjVRTLPonHZrgqaVD673mTW9QQwunfM8Ps2iHiP1EjXc8i8cCyGlki5x2TATf5iwsx/aET8Kyce+JXjgxh78CDff+hk7fgZ+bPK8p/LWP3aImokOqoBPhjyBHHAqB+dT6BRNLIiZ0PPzQOdo997QtqqJ8tF8AEX4+tvQ760ocKUDsTD+btSmHBUeErzLRAV/XeSHNIAWQaQZz0B6rtCmCdlbL/JC/OotNkJ0ZqdmTh8+yuUiyGQvdaTYe+BT9XyVjySi2i7KvSbAPhbrIjuSg2/teD8KqjVAaKIvBTa7MOaoBI8v8w8UTV0zCrvyQXDBv8Z/rUoeAUA859Zz6LuFQDYwKUOPKilXUvCdY8P1LaN2PKaYl1ElrACjMJkmaubNkUHJEtPR0x9jTH971rw9BF48EGUwRkwEunfe9/xM3d2cvbBybb+tBjZfrkY3Q4Fj6hmCUmqlnrRuZhQPzjvLY5ywwkM3MVO8VpPx5Wdv4w4eEuy5NWVgmrzR8+rvwaKCDUHwQcVuoL7ncUG3hgaq2iJGas7s1oKo2XEzjDV/Stme19lRffb7WbyAjw4lKxe2RNbv3ftuefnrrJgb02NeEuuox/UIN9WMCmtjIWNIm4pW+9I3FCTRKEBLKPDAH7ZzNURnYMcn7vahYu8LBsi5dLFrK+NBLDK9S2qa98f89W4k8EwxRtExVdrCkqSCSxs1yggKkFg9pGsshzSudPGQvdzcdT+/czmX4ND988uCZzXvOt/3tbrZbe3MrgXalveCcno9Tqqgya6P/qn/dZl5TOgmwukPPytBzi6/6o+1/pNsrU+soNkLGHwaWJf8uCmYJDsmL9F+RR4BcRK8z9I7RKgubFCvSSUIjJp1xWqMpva7twxAfYFKdkzkVYPsSJ/Uem5M+0tE9Nh11nrex0eb+EI3PKRnxrttuVl3dxep028Txl2h1LwBhE3r2OydllWGCJioqSyJk14DTZs7EHFhOKfIZnoKzWoRMifj6ZPf36F+sHBwPd8aKi6n+scnxnQxqvO9YXjdX4AW8zKdHBOShOkJYgRLQGskARiEY/BZCmoXrtt9cy3GOR/HCXnPt+Fnefg0H3YT86tocUm7+hbf2JHVIj3Zaz5Uc3jAzpq7LIiksiSNQLdyKrqY+j24wGM1FldSQRdNhVFbr4XDi+BSihcJ+kPZz05AAvuZXVH9HGyMhXu3EdSryi1wkO1vdMIxoeH6XOs98I+lDbtYafLluTsBKjsUaHzpwUUzyaSfTcq7DTAqe7JQ69wyIau5ZpPqn3j43F3otmY68kRG8trjWG3qdy+2crkFsvk9bmC3SKpxyKqQYFZeC+rTKoslFnTAEoBixyz3DpVT3r5ql+36ErDptqZp2+fOWOnujSXAI91z0KuxAJz17bwCudbl1UyBXonbv0YHC/u5LhIg98gZSIi/X/V7cwUvdYRwbM/kyz/Uvfw7y6Qbl98ZMbHxc6To43OdP4BzcSP6WjkB6LG6Biv1UnCEE1A6kRSoUu4X/hcHGnRuhswlwSAuU7EJPvh9Cf6krolWc/HBrFuciBO5h5voCeWgnSUN8e0eUEqltiwFOuxqNOLZpYV2ui0U0irjkW8eCqG4iHBsqe16h6ZEWMnqrvQmq/k1+kBr3j3T+5igl2rc3FbauXb8oK9NcvtzaLebIh6U2jLuKu+YJDU61SpoqiAH91FX8TNf9xvAAAgAElEQVSMCiXYzRrbnuHfSPzKlTaXVgOFhudbT6WQjqcanOchLB1eWtsnt1TTjdKdXM7uGhRhce92cXEpItL2wuoerPQhH45xSFgEUnNoT50DKNLHYij+Kor4H16lzx0/fPj+V5RdBl9L2YWkX1R7Dq5htnY3yGTcsPitRsTXslodDLVS6qsoEraWzwPNQd88gwDs/Kbn2o742h3NOYq+KQilL5zlFb76Flg4p4/7eYhzvw0BXc8RIyzrazo5DTfXWhe9btyBsEofwQzlq1HdQjDTkaaYLrL2acnNkSSCZ7nJDjOdH7OifXKqPnV66Fpe+HO/5l2f2AaMXWmj5p4857emWuzLjbjZivgq4NGuwrIxyyXm+YlciWVkmHlHjfoyXoXF/b4sCGuHkRSIai39vbvs9uDyiQsAbB54LW7SDMbMNmJdvWoAC0jbd4oDGrjeGcgqctaXQC9FFwBphl8dk6dPMgQvsF8ckenzZ578LNYQL4Du86MLWmIvbrtMW/X9HWU/oHn0zqi5dbfmcURCZL7w0rlIntjq51K/tvHCJ9dr+cm+QR92kUq7qEpxenmNPpvULwPxEEZWqd97gmvgR91Jdruel8Stw39jkJ9oYw4QJeKd0ZD3WiDBTETCHmNGPc+s/k7M7Xc02OdrUsyMjsoWAMwdeWDHK/GBYeZyibnD4MABcX3r5mbK1Zit10e0MtdoZm82lu8rLL9Fs+h6DdGVFttfywSscF2y8AszZkTZDjWLXhKK6ETeyhZYw4eMewQxFDeoUG0CwaYPYNVtLvzVo1clPtZ/V7BgPLt9vUFs1QAW4KSKM30QK8HLuWaOU8oQvDhFhXWRg+m1J2239bxg+q+F1F/q/fD13zxfyd3y5hHpGkG9M1t/N7DaR3k0+s8Ui7cqJtwDwhWGTOIQAqO4l4+LvZYItJbnHhilRczmErz6O2319M4Oq3TXJeOMA8MHiJUTKOVN2mkW0k6b6khZjDJGmhQsEehUlqPOEUqCGKtyEwt2rMbtC6xIX2zE/PktNfnMVKvzxNnW7DQsYmqv5XBs3mMd5PsOnG3MZNlNxvI7mYxuyUDckGp2fZoWN1oeNVlU40mjwZGyjFpdaHzRBo15RqucnDoRMH0cGR8uPkdUV8CWgIUFGcXEwMd+qM6+9ppY6JkMxMA8NC2oc6wCgSer0mcrGmGheex6gtiAm7tYTK66Fqprfl7XbVoffXfSMSypEJHKEk1egMmx2BGb5eRfqfP0/pypL6SZOLlcqGR5AMPHNT7OGy8ml3Fo3CpE4/uVFXcq4LdoDnvRmcWgJY88aRMdL+zbSEQ0fyPVsyw54EtdynIO//zPLfX+eQBSen4L3x96pvR1+s8TUA31XxV3cUAxO1hdIYFebsoYsGSoPuTSxYyKsUBb5cjAXraHuGhEvfBtrijBSxK7Ha6Lls277WYjnh2pR8ezXutRZvPjUupTkemcYDw7dfTBz89sXsBZgys/cFDubj2zW9eau7nlV/Gofpky4g6l4Y6eMltAxGMsike0ZaOGZBEkiCgmTiXGuKizDj1D45ItntCN7o7jbLvnExRJyYX0z9opjIYwQr8kpZrWCi0EXU1a8B3XEsDChAvHXm49BReq6v4ttjYDeM1bG34zr1ZvVr0U74s4InehQOcKvY0zHNiLjNnDgpuHI6m+1uqp43DoPuwrcd4LXgmAlee//I5fapqke1Oq+V0F8P0FZ3dxKa4FyXdazmMuY2zZC4UJ8QEM+GOxqtP8wmLWIG5IB6VLc3/rJ1TcJfUvzE2AwY7Dld52CwBxCfXmBaUY/rZ84iHcZHAdQybI75mLr6RyaCuWl4tR9p+Zn5QhiV59mMJyED6Qgqof1BEQLVnKvvs7pryIK89CZYwQO8C6OrQCrEqhUROQxGKuyLrPgS1OMVYcZ9Z+xxh4gYv4FNcmh4Ijd2Zuqr6jCw8e7KeJ1wAjLp5DHOS7Dpxt1BQf06BHCyZrBWdNMPpWZtlNFth1wOUuDfz6wrC9GSZOfOMJkm/xCgr4s0a3kZogVN1AzLB7Cww3EWpO4wELY17YeAKllVCGitSFSQDZgVglY1jlggWic3/SL7Ihh3mGVljlOJREW9QgqB4DAdivCQzKlT+HeRosvLAe5pmIYYMmWRxvMTq0dnWd1J+xH+OiXhG+mpBqGynsywGdRFrJ+PciA2FyJXXaLfL85Ct6Es9wHn9L8OKQMfBs77Fff3mlc2pVAOZu+SDb+qajYzXGdts4uUMx8dHcwIGesruiZFTwuA4KiTEYLxAWtO6CrGF7JQ4qVWBRK4MebJ8fg+a2KVDKGm8Wi8VDRsA1o3UtdH2XYjcivj8ldkGZd6vljlf5/YKdrfoZPJcz8eeHUl3msWImr3DzWvHgB8lcPxiuIakriK9g40AZidcA6ddXEusbx66w1mi01dD+bXMwL0qAk9LaM4LZSW7Ut3lRPFVA7+hU/SYEMWIyX0IvduONn467e7LrmIU3amTJg9xdGLHLihhjXFcWlm91TQBxRXES7uxHO9xScIDi88jl6gjzsTqnKpNhSa9ifs3jGoz2Utys8lor85V83WAFBkrP/Hvx/y6Nvnn3hRlCxD2UuvHd7lGRGArMmEvgUUKtEkn+mYwURSGRKJKQ9XpOJV6gsnNCXlmRKbDdWWiwbGYkKl4ULP8cL4pH8lbv2Yn8imk48qt5lWiy3IitFsDc8Q4clDvVsXoMcpvW4uassG9Mc/0mkYy8HUR0c45F5UkCLJJgmPZt0rEY3zr9LAQG9Hkx3YyjQ5pIgVsV4p7e9kEAIxDzzTXCDkQgGApm5wPSPKRZNYC5wHsV0pYbyAv9e79Zaf+az4+Tg+1NXY2lB/c+/6wAYG2mdQ8KnXKjs3oteTmJ5fd00X3ZajUpTDbFVTrJeHGKyfz06Ydun9xMwf99B8ZHOt3aLhtFVynglykebdcgtgOLrgYmbjDAr9TARwrgNQA5ZoHXUQ+PaD04H0h0wNu5C1bBIF9+OcWFpZ991X270Bmyws8tC2DBNajOrsXALJzPSzZ4LS9izHuZeOqZ4dsLoldF2l2+QB0NEaowQSODemu4WJfqoTdIFmtXp+1HYpt9cywxT0Q6O1zE4tTIqdNzR448gIHFVTXAuTAAq4zp/v33Nk7o/LJOwd7Akvr7DBdvVdpcaaN4J4+SERYlgFt98FkwKI0vg+UWUQQWq/aRLxO6dJdSO3S7PgzlwaSsr/R0hEqR63yXM1yi91LnVQRUb3sxC2zjAGyF03PB20r9tDAm80mNOIGQLa4dLy2SvC25nbVFNglazQirpyIOE5LZI2DhpbSTnU14nAqmcw1KJcx2OZiu5KrbLeaKrb1asRgP50Kv/7yfGx8Xe45DnCW7RNptJ5EVDW5Zo4C4wROWzLUz2UiSLc16vJtLeUuuzVVZUey0XG41TO5gEO3QjDc0dWdwzVgcD88nmILeQBmkXmPTel0GZZmDDqxk/w+yDD2ILppRXArMPHiRi+osN7K+vPoMmlVRHBPtocgz6v3oekL6BjfoJqIeKinM4xzMdd5tT3LGzsg4eUln7b/lRe+bl2+b++5RmGm/GhrQqwYwP6zkWm5/2/HdtkjvLKz5SKrFew2v3yzrO5nlCZFAqdSCdPMxa4ksq+AahqwFWmI+Y1MOHFps2EwWG+eGB9N3MV27s/k1Zv2HXe4xAzGwqpk9H8Dmf3athmhtZ/UCACs3zv71usZQApIohrzTAZX1LO2M2lpsyluPpY0ZOwaFOpN15vJYiknJ7KTR+YwU8L2I6+8ppY4KkbcLKOZOfOPPp5YLqq7FXe7e/+EGj2vbDB8dUTm7vNDsGivgOsbF1cD5ld00a4ikXhsZ3daQce26bp6Ntjo9tAQYdYHmgmF4y00h10zGZRJ9LCpw8TzJdC2u+TU5xrKlPhUAWywWPgBqVWussj4I9dHTqdAMcENMMNanoMh7ADFqnqEnRfV2rn+qRl1CAzZtg+7MdpPIPBwz80DEe3/LU/PyWgkVrOnq3HPPeD3Nk625tnsyC/t51HhHnOx4T6rgMg28XhtpoGYrKNQPw7iNQDIsbYvkY5NHSOx0r6VRytIggDnX07Vacp8JWU5n8FdqzCqzKcSTBoLxA2AWdqHBACmd4jWZlWtzUgI4zJqh7YmdpZCbRDI+TmiRk6yPgYixDjM2K7JUM7C54CyTwubAzFkG5hznto2Jbm3zXqZ6M9gTIBZcM2Zzo+0cGNs1wAvOIcU+5cbYjHOeM6rQHXxxHiXGmFgZk9TjiBnLY6XSEcnEFgumobSJMJxguaiDkFsyW5Nc1LbLqHaFtbZZKNXUuapZKSSTkRDYIkubEcuFRPVTbTARgjeMmx1uj4GC5+NAwVoNAOY3ybUZ8dfgKMsCmPNiFlNNGbzaQVfSVdhgzMvFmCl5xBydB91HjSrDaIRQ1Mc3uMaxpWbPqC1vsKTKRKBnuMqehF77q1yYrwvQ303SmVPn7ki6ayXeuaYAVh2UbfvHr4Fo7E4ud35/u5vdaiy7vjbSvK6wVlKvbpxkyGamXpNYGIsa2IhdOO/9TlliixP2DxpbOKAOwzzUBwtsMcQpiwT6u0pgTS+ccvMF4jYvhDmxOBdOYF7i2ilfcmpThUCBkiURF1SwXuQ5xS2oOzuVgpk2A50iX9mYwhqjCm3zLkmVg9XM2twyMcsYdC1wxcCmDCDVXKTCQoaytT7nTNeAPwvLY2tNzViboGVotUkKo0YFF1vAmkZR6JieEhexEVEtNwljstaI4sYoZrQwWKwxqIzSNTh/cA6QJDM2lYmgMDiz/D7ndero5DRdKrFCnz0s63TXk0u1nri2BIC5Re3m7soBLFyoJ9QSsdM1paZZg+qyBGAaCmxYQ60fsMcjlkwVYDCQr5E9h/WfxQQr1EsR08/Hxn49sa2HodM5MnH4/vZaD8e6ARiN3YEDYtfZfbWWbL1V2/hD1sp7DRNNltShvmULdTMqwECOJQToWgYxxJJTVQ1OuyYizGKW0jcMoUmpfGr4/GBTtcBCcL7PvVlkWOlw84Ocaz3863k8H7TFnVNIsAobsRhgMi7JlLgRYMNitMhUnkNMSRX8OaUAN1Kg8CvPMzAodyKxbM1NVgzWxjVsUOqVNeh0jLz8sK78FZTLCUulaMwxIIydrgz2sHJ9ZzAZgbwrSex2aubACmymJRIQ2IosTQmoZJKA0g6ocFGR54LXhDFVVPfgXp4Z1W+9bh0xHUL8Bq1SAjAq1S+t+vV8Eut27EXiWjTC5dz1mqUL6i4X2l/uN/75ULgGwcuReKl3DwkPIlXEbSQc16I3Kmhu5TlResCkwEz2ZWnm/kDY7KE9e3onjjzwANYwros1sJ4A5kZkfJyPPFfbkYHcw6y8zXL2bjDwdqvtPjG2NWKNEWIx54Um7g1ZYiUB0NWdBfEz4p1QPCwAGFIFQ3pg8fFx7qa7lOpGGwCtWiNfEgkHDuVFG9dtFq7uwANNgEPgvsqcpfv1LjV3WV60UkKWlwCGBPyd+iVlk3AUC0WWGFphPHblM9hGDrDYNpJUB4jv1Sp3ndvR/V+lmB5ahIJjh56EOIHo8lGTYGp17rqdk2WGVSaovu3y9677VeAaYaqeag9xQTnCr6NqBXVgd6ygFEz2hJ8ExIonAHOF12iBuTre9V4Gq3vGK373kgDW33j7FljfwiqhpELXCfZaADEGEjjELnBvFFidEQElPKdIRmAKA6qXUTG7LdQJprMnGWP/wEE9Ltncd1MTTcCTN7ySfly/0raNe3IHD/K9Dx6NJ2btO1VPv1t187uTXVe8UTRHrjJWCI3iNaj2QHwTHw/D/dnHLeg7Xa3fNf2kRBka91oawJYOFfSpEuUGNDChw0S4OCyxlQTu3VA4F5wjgOH9YGwIgcy1Ge+3eyc/05EziROF7hiOcBw5AMOdNcuBxQkwicfCejXXLEugiB9aPkGVdwWrDmNuaDUJjMlRfSEWPbuMr7OKAqkZW9S5GJb7HYJN/xkHi00j8GGaHt0bVH8g4qQXEihb2uM44BWHGkanJoGBfaRUlImhFVz/RfeW8wJY36YavO4+arn4sHc4AxL4zCVST7GdrHvoSJrGpj59YpHAjQDL2nSRqkw9owv1LZGn34gS+eW0mD2xUeVsGwdglVG8/I5PNru2uDrZcsV/yHP4kdZUJ0m27mSi0SR3kgL6uKCIe4IxMq9KQppLPlNZJayexzitRr7IDpv3XgxYli4ljca8mq7SjVwXC3hVa2LFABZADPl4jENcS6DAsg1kj+MGQUaXs1hMt0M0i2TrVtAYoC0wxuEsNrR8hECXE8HNQoFKASJ2PfzIVUTAWDmp38W9NBQopR0C6YxRSh7/XeBOTsRJRteJFiC5sYJDnqNuFAeJNdbYKFYbyNBtqYAiXn+wEKrAigAXXEhqquyBkgBsVU/gInvzeV3Ipa61v+S9ne49nsrcdzIR9CXR8sYKKwrfYHA+B93rgZo9C/XYqm3bGqd7aeff96bO/V33ub9EVv2Gvl4TAIMDB+TOU9fX7WVbbsu7+W2tmc4NMql/hMn4TkYE2Njt+CIiJjzm0pBjTkx1ajASVGHLXHll0PqQ5WZnf9coA5vnA7EKt6wfA7uILTDvPgZwKy0wwihHIkRAILCiDlKujRfFHHE8Mf5IzRXKXK7blUPfT0wA4ELHloXEvo58j8OCMlCuNGVlMOBIy5pIzFGtRhSHQmFGCzPM+CcfnwpltVoRewsNqIEyebwvTD5wDjmCLSUqXKlKFeRdntopHoTEUAAwolVsVtcxzPYl1CKqYRNvc7sxojXUXyoLy+SqDXnwuWoQFtXvkJQKpJCK6sGQdlJmsr9KYvHoth1bDrezzjMzxw6fheOPIFt1Q1+vDYBVb/GWj4xCHl0H0PyQiJJ7ZDPZbY3Yy2S8XdSaYLHMiAsnUo3xDwKwsGjcLkEmBRXV9mu0SuFASu8WFIBcSLfoh5kHLDFvVrvLXPkC3YgntyAGthiA0WR1KW1iyfn+lTg+BoPbVCzui4fJu7Jk+ZRWEVY5UBmbK9mibJ0XVaAW8AQ2hdtMlgkQV8fEUTtQakaDTGr0J8xoUQsyGmqUf3AxLXpWXqkWwQcBi2Jj+HkSQ5VkHeRotZFXiIvTE5/JNXa1ibjpORKm28zKRjNuSa8Uezfi0a7+HEvJ3ZT3NhgBcwBWXfJ9bbqQ0KL5Qg12yWxwRdfYEzbNjNHquM3Tl23aeyGW9q/rpvjm7PP//cXVX/jafeK1B7DKvdRu/dheZuyH0i775yyqvyXetpPxWh0Lq0ALBho1/imW49VfcdGhy5kkjgkcgtPULTtyBEaM/+To+vjiIIz5hOAzFdk6iy3EAwYpFoNFuGs37Ot/JIoUVu/Tn9L1rgy25RKNI85jmZAXH9zqVYDXhdzxUusz3ANh3rz1OHieebIu82f7+cOnF3LJG/uZJQEseCEeoIMZRhkcPwiBC+ld+WC5EthToqYAZgvgOrO2PWPNzNk0juHzMhL3d5/63Oc39kaXPttFBWCw/95GMjt7ZZazvTJu3h03k49YIW+2UbQTkgQKDPJzSVQAqvbHYLLnkbnQMgIWWmhYTB45qV9KZ2lgMSKYc5n6zP1AfvW/8a5KH8Q2L4CRxUlWWL+0zLkMfcFrlxCpavuHiVLO+NIFLyEvBNPLmeOKz0vqxCp+9slhJ9bgDSL3czh4ZSEuMYcHnNeB2ez/Qoi7hIt7SQLYvDELm1FQzkCrFC1ddN1ruPFjAbbX8sf3RMiVQZnszELRM9Lkx6FIH1JT05+PJLwcMXP8tYh1LQVhFxeAlVd5kI/d/vL1hpl/XAh+F4+TO+OR5h2pZrxA8VmsbPeCbqEJuKtzw2yUK2ugKhGvtY2EO+oa4+WAg2pqXyAuAFg/DlTuVPNrDC+WrWe56yCXGa3N0J8A7w0t16BXFcBrMQALNprzG92oVH/2aFNarisEsNIK9AllbwmWCTDPRCJPj6Lx4drmNYYZwKPKPwZms0enfkBo4YiFkMNyY3mx/n0BMC8GXv1BoQoMXAvkleTAE1wr6NZoYLSxI0MJJZ4Ka3V+Qqftp7jOvsNBPZiNHP8iPPjgyjM2GzRmFymA9e9+7M3jNzbGdnw0ro3+H7O9opYWIKyImGUSG1wDEitlUqfJXuQKktEtRBnI213KZIokgaheg7w1B6bISeaHOgD5hRn0laoxMLd4Kqttgx7Gmp6GJrcPXFGg3VuoxKELBM75IBauICQtQqWDPw6lU4J9hD+5IumBWFIw3gLGBXw5H5AseuP4DCrXWn3PAIBVxAuqvw+6V+cb1AVaTGv6BNb/YIvyg8pK9bAdlCAFmDxp1CkGivLNFl1EsCAxEywEmma2UJmtS1Ac1ANq6uR/5rr23MwTn7loRTEvegBDykW0ffRKHjdvnet17soL+2bDxJsN8J3ARAODuwhgWMSQZoo4S6iqaTzrm1LmQQoEI9MUA+sDWD+KG6wvT268VACszBJWrZlAFfGgVu1AXtFi62cYA4C5hIYbGgdgJXt7xYi/soyls4ArnL/qx5Y6xFKW2ZJQsirllvUHpNWeYSkAqzxPF9ty3D9sEUglQJTDMZBnXeq3EAvsLFNMWaOPWLDfSpL4kBTi6aJ78ruzvZH2crLOq73stXz/RQ9g1Zvddvcn36Cj+A6UtOaM77fAb+BcbEcEM0xEqEOGwXuMk5nA4MbHhz4+csvoWfoejKVr1DcRAi+m37h2xQyBtXwma3OsEGAvLZFF4kml3Er4W3Adq7SR8LP/Xg12XTCA9bO/S6YBy2BzZTjCo1rKa6wkH5ZMAAxk4XzB99qM+IYfBeOc9MRCANFvLGWT6XJ78e4/AhiWhDEDEbeQp50u18VcJNi5QhePG108wUA9Eeniydah/3Zuw2/oAk64qQDM3d9BDvtPiitr9sdyY34gK+x+DXyP5fEYjxNmozrTTAKCmUDXElyxqS+rp+1nKQsMjbYQ6C7HcoUGwwWM/fp/JKziBU+5ClDzLyP8rQpq898TLLhg1eEq8ic5b2q/CpDLmbihn0KgsVRc1cozocJ0/0KaQPD9+RKZVCpPKqvLHIBtxkfs7tQDWMUudvfv61N9ExBK5FgkCSsQFrldhZVco8DIca7z70Ss+Gak+Z+857r02fvvv9/pQG+S1yYEMJp+7KoDP3NVrsxeXdibmIwPGOB3KBBXQFTfqhkqGaDaBQomYvYRA5dhITjypQOx6vR1HJkBGsUiO/4mea7uMgesjerNVK2qCgDMH4+S1FsBM5oxVRc0gFcVkJaDhGCBLQEfZbxsHlHWg1I4k3tbX6GWrsyDWPibf8u8/SjQZpzS72Z8VQHMAbKHM7ohB9IhSUX9TVHlxWQQo1qqyc+aovc0g+LBCMzj3NoXrDUnph79I2zNt6mGZJMCmJtyqD9WS7bsyDS/O7P8zkzDPohqtxYQXZ1bsa1A8ELipYzLWjonwRMydJUUuyf5OaJf+ApM/807xQnEaEr2ibzVCoOwi4cJH+ava+DrAsKDVuk8yyyUqA4M0UoCVuEDi62XcNDFd5CqkTcIXx63K9YX3fUis5x4f5tqqQ7OwfkARnDl+1M6UK8ERKiLVdFjJptMuD3LjXom780+HAlzaEsELx57+L9Ob8YZ7rfSzXrpg9e9850/tVtouDvjte/LQb6jgOjOgnNhsaguShh2zKIKGWQZV3vsVWI6VPBMM6NSD7lpU+0VegQK0pUAVrU8+5oc8zfesgCrrBUNAfWKK+eFmqudchbMplWRXecjyuL766CXuhCFSuHeimfrTZLBy6u+cZMtg6UAzBUbIIDRc6aGb9wUmht1UtjikODFIxFTX536h996ZJPd8qKXu6ktsOod7T3wqVq3J7fkIr7SMHG7YfBuzfjtmskbNIuupAWJRcgEZBTNn+dWOPnhgSoiMlyqZNfwkRDvWczgPg9xko63UUNOVZD+fA7AyAqjupu+C9mnRYTxcBZbtTKBgD0cq+KWOhdluVKrZcbDVwxUQ2juZ4xVBvuwWhLTp7k6R9THgUq3sz/E5RMOfyvdX/8cK4YenXPg2SzVR9RZsyt7Vd3q/ieqVm9phy52/gUncWPpqiGCu9y/HnoWXonEhUh0i4M+yY1+mlnzGOf2IQbZBDP83OzDv7Fpra7qsGzUalrZ816Ldx04KHdkpy8HwW5Tgr2xsPJOC/zOwvIdBuRWy6JRLBSnuJivhSPgooJnz9OjEEJoteYxjRZTWO44bIPkSuepuRZnVYCoTlvv4JTlSytfCBcyMKGrTP86HeAESY5+/GlwQbkpMQBxgdIQQlf+chwu4C9dHUT43ODPXp+rz0pyRdcL3u/iUe737oocALtroQa/oTh74LP944crWHSPKAGuP+VdpYJD61JaJiQCylDC/LFfTXWGLyLvR6j83Xn6hr9hgkM/xi5Wi9Qf7MzuNweqD3VUCGuV6/hDOvXUEtltShTjIl5XEUtABcpTYNXzYNQTzJqnBLPPXN/Vzx46tPuVSb5++lwXMlNfzWcuPQCrjMbYPePba7Jxm5Xxe9Ki9uZc8zfkWtwQJWNIHuPaCjCo443yLZFw5D5qPIJrxSkhOMjyBjuqMgSpXSpb6i9ZUnggtr9XiJ1vmdBIzyeQrmYxXMhj9u5e5aOUtVuhW1eFuIWmaThoiLUsBWBr9HuPSlScvQRYLjlC5SyvQifqsYa6WCoXdzBT8s8qGdaBA/tRqRphi64iJ98dhBXp6AFECYhcsXmQ9qHyN9QoU7hx4nysk/KtU9GVvkeuAqO6xKYniSMjUbMWextYk6fW6tTE3LS3NqMJYdWXuVVfBt15EABmjj74mfRCZtDF/plLGsBg/73RlroYibnZqSzsMza5y0L8tqg29mZlo8tS5fpUYl1lUeQgazGghptBoesic5wxssxwtjp1UKoeJlc0cnWFpEZZAKC0MqpkkAXm40w4UZ3JM9SaZXIAAAyPSURBVPgV3LDFY9RrPGcGH3Hfvlr+NIOO0lJTZaXu1PLn26h3uKcRSqOcNeQADDeoYF2vBMAWu/eKhUeSPW6Tos3Qq2UEd94F3Z315bwB3EwxxIHg5DdOVBDBMh/MHmKJr0QJIgQ2pBFLAJQT0grlbaYEM0cTAc82InhcMvOElfBSItnkkbftUHDw0rG6qvPk0gaw/p2yXQc+dTmzzeusTW5jydh7VMFu7WX6chbFl1lrG6izzhMEMOzGbcDo3GlJIYBRYWVQBg29sV2/QWfM+FbyOB0rsj3B5aEFQiNdlS+pmBGbDwM2CmvW5TwBxJ3SnI+hLQCw8wF2iIuuHMCClxh0HHFu4LRySsMhxmiB2sJhskkpaj2IV2Gx8BqlvkkCXNLfLDaQRVDUxVnQxTFm1XOxhKcibp6p8c5zGW+cmnjw19e8ica6PJBXcdDXC4C5IRofF7tf3JawmrgjLfh+ZcU9RtbvMUJcZbiQChM2KG8RofaUkx52sym0eXOTjfrtFMjul04hVEaQ99JSHRTdNMI1P7oIhKaMvM4LAPX9tFfxGIcfXfUIoEUzUAvpXUhCmnnF4+XB+wmLKoF28NwLLTBXneXbkIUp5SKmFRa9L16nj6NMFGrQU58UquiKWETNbHTOQGA3FKs06F4RCf1ozM0jjST+Kje9p7fPqpOHDt2HHa5fF6/XF4ChCTQ+zvdOXDXa6fV2GcuutnFyVw5wt7LsLqX5HiujJtZTEqmV2rFgZxwnloidiClgjV4kSV17GgLFVwNbqk9fKAPhPhlI7uT8+NMQwF67hVZayyFZEDKP8wEsNMTtP+/FMonOFQ1Lqq/v74w8T9HxVrrjbVWtcj8RqDMXxuYQxBRleUkRFct4lQWdGqhJeSaR8N1IqsfAFt8Sxnyn0Yhfzlq6dfyR/5IurR/02g31ep359QZg5Tju339vNDmaN3tQ25Mqe3uu2VuUFW/gce0WGTevzbBnAdZTCgQzNzWpq43FeIQXSiBQw4YHmrrphKxZP1jfZ/bj9HRWmJ+o5BsEN3LoQ67XBF/2uOUKOM9SCNlKr3U2WMExeIZSncNnUd2T7Tut9G9CrqCI688b5gZlwjGGyoBrZNAbtLioFxfTZlb11Es1wQ/XYvH4SE0/ak36cvfc3LkzT362s+y9XoJveN0CWPVZbnvf+JYkG7mqW4i7RW3b+0U08qHZjoo0iyMe1SKDQVPMMsboPirSFsOAPWUeMX1dFCCw2SrJ8Vala6raWxhbq5wV/YIStza5KsKmXRje0lqwCqrPxpfk+Hs8H3iVw+CpGI5X2E+blBr8NEX835x0rvtCvzTPgOGmCBIiECCwkYFSeSMReSzYc0x3Px+Z4rGYmWePPPirJ15P1tZi02wIYDgqBw7IXbCr1lGjY81k142cR/tnW+ltuRZvBib3x7UmACpV0mTD/pUFaN+Nh+YhepgFAptra08v4ujMyz56LllJScDOQPSpIYBtLAZWn0tAJr+b0Lc+r23AKSw3HKdCu/TLgxYZWr5NoC9dclnJYHW5uJjbybA/piJtLhS607kGbF3GtTnNrf56LeLPJJF40jBzKGLdmUh3OpcqNWI1c2EIYPNG68YPfHqsl0dXzMwV12eK3wUserus1a8DY3dro3YwzFRSo1cOhW+QgZYYZS1xcvrei3130jHKHWihmGJ/8RB8EYgNAWw1k/bVv7f/PMpjBdkh4sUGABt07atKQss7/T5KRs2Yw6bmuyQFpzI0LyEiqmtlxvIcLbAe42yCmeIomOJpqYuv1RLx/IjMXv7eQ791+vVudVWf/xDAllgNBw4ckM909u0sFL+ho4oP6VS92xTFHWLb9rocGZWyVocU+yii2S9wsiII+Xb2xJru7+gIWg64EMA4oNQLLRHP3kfaxvC1kSOwBID5R1YluFavKlBhls270Kry5yDzPJhfTkiTOKuh1gG7LBWYaWTU71JNTvZMr3uyvnXkEBfqiwCtR3ac5ceOHt2bX0oM+rV62kMAO48fsG/fweiEONNUOt9rwd4UcXnH2OWXf6KnzHWznQyg3gQbo2QPTnmvPU+Nd4Nb6GMpVFzryj+qFhg5D8g5W6unOTzOCkdgEQArqy58vei8I4V2ZIPlZBVKzIAUkQewQMcgCyuo2RqQzIlxIx0H+VwYYxWW2UatbnSa/oXqzP1dnMTfAc1faoju2ZOHdr/Coj+4LG6u8OYvqbcNAWz5x8n23DNeS9PRbbLW3DO6bceHZ1u9N07NtvdArXmzFfEoKsDyOAaUmydriiww31uPKBj9jCNllyw2HQks7PWtiFz+9l6P71gKwHzp2Dz/sApeznYKn69y+nztLCr/lgZ4SDUjx9/1MOUoKIiuInbKQi5hobHJxouC8RebjcZxBvAlk3cfK/LOxDRA92KWc74YZs4QwFb1FA7y3ftPblec7cutfFen4P9UW3EdUvij5mjNRoIXCGDUShqLazVwbOdGvWOxTtISmxr/05RpCjt1/zFUO2y7Eqbha+1HYF5yxQfRy3L9RQCMLC/M4qBVFTTWSsKrKTtgsVi6OkeKaXlOF1pcyO3CXotYdpbTd8UKnfPCZJLbv0oi80UZZV9nmZg4eei+7trf86V5xCGAre65sv3775Uv6EbTiu6O1Mp92vA7rGFvtoV9N6vVdrFmk8pBOHW+ZqAQyAL7GicvTn5q87a0KksAsSGAre7hrO7doXuP+1QI3JcKFUECstRDQ/aya9lXKpEEKgSWoaEgABJsVOppXnh86X+PlRsZMOyKpXLQ3R4IXTwrAB6LmHiYMfFkrZ4dbdSL2aO7Ogo2mazz6sZ9bd89BLALHs+DfMsbz2wppLlG5ew2rfJ38bh+J68nN2nNtok4iUWtBgoLur3SAO3MKGJR1SMruwBd8IUMP3ihI1CJUZXtftFKdlWwpTqF+9kDl+/4TgX83oDmKHeDZUkGRQByarbMBCqd+F0KKTadDnBrZ5ktTpm0d5hp/e0Y7OMJj79dr8O5odV1YQ9xCGAXNm6VTx3kcM9ssrM7eXUK8vsKBR/JU7VPNsYuS0a31QucyBy/JHU9Rq9CI6iFno0UMBmG8V/1Y7iQAxCAuYBVv1851kgGAe7QJwFlcZx8EotjZ0GnqXMbOQNRS8CqDIzK6N9xJAnE8jx3kjhZXpjpuY7g7Hkp5deaUv2JTOwLVxd86tCh+xAJh7GCC3l+1RzKBX5++DFyEA+y3ftP1tJMvaJbAlcXWb6/NrrtQyKuvb+dG4C4BrLRhBRLQ6IYeBSBwglfih8OAew1mUgBwNC+8pYw2VqLARgW82CPhVLIEuOZrtjaFjkVhkukSCAhVaMlpkBlGURcgOBwTLW697PCPhLL6HCUFCev7E33Dh/+UxSPG4LXq3j4QwvsVQzeIh9le/aM12abyTW1sdF3MBa9d66X77Uyup5FydUKYyJxHXhSA201US8ciWLRzhhre2XDoy0cgUUBzOvBBgVeioGhfYYA5jld/kik0YXcvyIDScU/+HMOOk9BZ6qtlT6SxNHRKIqeytP0S0Kb5ztPz54D2Fytyy7mqTMEsHV6OthRvKfTK62J3ptq/oMFyPewerPJ4nrC4lokkphiYUUpeliuinW6ouFhF4xABcBc8D6EtXw9a+hU5bXCnLa170aOGUUs7IcCIoYF1wqD9EarXm7SrGtydZQX9ovc2C9HUfTt1neuf0WD/tIUFXwtZ9YQwNZt9MfFnnsgnp5tbsltsZsxcRsI/lEN8m7L5XXRyCgYGYMmEmyluHegl+O6XdzwwDTzg2xOUE0NDC8HYGUg35eBOVVeLzJY5NTdWjIDvEihaM+A7rXnpIDDYM0DhbJfkZofq6l4amZH3IFhrGtd5twQwNZlWAcPum/feHy0nuwocnib0fxNlrE7RKNxp4nrl2tZazrdMc8vCmC2Adf1uj7FAIDhSKAGF3538s+hFMhVRboyMCoFo4YayPtSwI0CXmSKF+lc0Ws9a9LWk5HkTwprHuvOqu/AyS/0hgH69Z1lQwBb3/FdcPSRGz+wq0hqb9Sy/kkdj+23tdFrLI9HXKcGz01azAoLCrEbfL2X7OkIlyrChWUmOCi1OuDqAxgKFKKEuNPo4syA7ra7pjd3DvLu82CLP09E+jdZctmxIXt+42bNEMA2bqzdmfbfG23VZ5td1tyt61v3W17/R4YnHwbOd5ZWGDV/cI+mJLMOAWxtnxThk6uScFSKkAmuSk1T6bV/DwPOJdg0A6ZyEIkEq/OvmG77iyZvfQXy/HuQ1abg6GeyodW1to/qfEf7/wHA23TMF+DC7w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7" descr="data:image/png;base64,iVBORw0KGgoAAAANSUhEUgAAATAAAAEeCAYAAAANXUm1AAAAAXNSR0IArs4c6QAAIABJREFUeF7svQmcHVd1Jn7uUlXvve7WalmWN3nBCxY2eMGAgwEzBgcTCCGRs0w2hoydQPAYkpA/M/Mbmt8wYRIIBhtI7H+2gR/DxB52MEtI7Jjd2GBjLBbjFduypFbv771a7jI5595bVe91S2q1uiW19B60u9Vdr17Vvbe+e5bvfIfB4HXQR2B01PLZ077fnJzpXGGA/yrw+HIGbB1jDMJX/0VZa+lvg9fSjQADU57MAi9/NvRzbawZjj1ALCSkaQfyrAtJzIFx/TWji89qlX9y90T25GdHX9VZuqsbnGkhIzB4IhYySktzDBsdHRU7Nzz3GJNHp+eMPx9EchETjXMtyNMYY80BgC3NQC/0LHsHMDxLeDwcgCGsWaPBmAIYaLC2eFyr/CcM9Daj1d1aqe+lovPQrW/emgJjdqHXMThu8SMwALDFj92C33n11TdFcNppreYqcVyaZVuU4S+wMtrKeHICiEQCE8CYswA4ryyB+gcMLLAFD/eCD+wFMHwU3ONgyNJlALb+eFgAo0EKDoIDaJ2DKjL8bhkoY7X+V6PVbQziO2Ohnhiy05PXD4BswXOx2AMHALbYkduP9/3+uz9xrODNc0Vz6Hfa3fy8tNCbGkOr1vAojgA4Oij0wOzJfdyPjxocuh8j4ADMGUoWQYsAi3kA8xZYDcToeGtotqRgoFUOukjBGG2t0bMAehez8DBY9XlmOl+Zbquf3Dp6Vb4flzQ4dD9HYABg+zlgCz38ze/9RjOS2fqU2/OyzDxbWXY+cHExE3IjE1EDuATGBaBv4gAMfxxMx0LHdymOqwDMgvUWMAGY31AcslUWcf0vOGtgNQEaBwPGajBaqbzIZqxS25i13404+06Dme9DZB5ZP37X7OjoaBV0W4obGJyjHqkcjMaBjsDWW24RW9obol3t1pAtOicZgC2cwyuUZRcrw8/QhkGj2aKvNC9o72ecHoXB6xCMwBwLzF+DC+LXLTDcWNw2wzmj71oVwBkDyTmg14+zaLSCbrcDWikEt0kJ9rsc7D9bbr4uQPx0VTE7Pbnm6fTma65Rpel3CO77SPrIwZa/hLP51r/92kiWzRzP5arz293i5WlhLgcmRqSMm0ImCRcCOMd4FwOtNYVZGOdg7ADClnAaFnyqnhhY7UmoAMyDmHPwQQgJ1iBQabBG0e/AWlBKQSOOII4imlf8UqrQKk+71upZye2DrUR8nJvibpkWDz5219TuW2+9Si/4QgcH7nEEBgB2gIvj6ptuimBibUuObDzeWHuRZfISZeBkxqKzgPPTlbYgRQQyimmxW2OAAvK4k6PLyNgAwA5wDhb79oUBWC+IGYOuI8bABBlROJ9GaeAMLTEHaCERg8AGpkBrbIqBuZ+DehiM2saL/A4ZiUe7zTXjN19z0cAaW+wE9pJdDuAsR+NbrWVbr7+1cUJzw0bDo1M7WfFsEPHLLBOX54WJ4rjBkkYLssK5GpEQtDO73dsAWmMIYuR8DCywQ7KCnPMegvjhEgKszd3bEbxwqhhwaCSxt8YMza9Wfm4BIJIShJTkVlqyyHIoigw4qIyDecjm6SeZgO9wLn4kebp9/bnNzuhllyGQDV77OQIDC2w/BywcfvVNd0e2mDw1aa65Aix/7UwnPQWEXC+ieFhrw6SQtJALiofgIgdyQXDAjTWgNYaK0QqbnzaxyMsavG0/RqCPJOHfacHQH+puvadVkIXlLDLBOegCNyMLjaRBwGa1oT8b47KVgnkLzWpQWoMQzDKweZ62pznYByMO30q4/viQGP7xu/7webv349IHh/oRGADYfiwFZNDvXveF9cw2TlYyOnO6q54n4saFUdI4J1dmFeNcCiHIosIFLjjGuhDAHBGS/kOAVVldge7oQsOD18EcgfkBDHlg8yULGbEsiOqC84fWmMHAPoM4SsBoQ1+0IeFxZH0p2rhw3jWCGn2gAVXkuCYmrS6ezLLO/YmUd42MxPdGRfYw66qx9/zJFe2DOQ4r+bMGT82+Z49dfdPdco1MG0XOVxmtzy+0uajg4rmZgudZLtczGQOXES1WR4qw5c+YXncrmuiOQKRVH8inbRvdSfz1gEKx75lY4iP2D8AsoH2FsS5KwihX2kWxLyYoNIAgxRm6j/g7AF0UtJGFRI21eAbnhiKjH4mwaWcWkiS6p9kQ37aquJsL8X1u4ke52T27fvwVxejovGi6xCOxck83ALB9zB3VLW788jFSDG8uLH92odnvpMqclWpoNoeGm8aCyPMCkJMqaDQ1cAqUuPiK+x8HwzhoXOggiHNE+zi6lvQVmGArdyGtxCtHhy683I/ObeyxwPw89t5fnaXvLbLwdm+hkaMZYpt0Wgqe0QuBD610dDWRjgFgU7C6o3UxGwt7W5Pbf4qtumckWr1r9JqLBvWVe1lcAwCbf3DYDTfcFj/RXLfBAjt1OtMv1AbOtsBOFkI+2wBbixGsKI4BA7sYnI8jQZYXlps4wiOSIx17iKiOCF4MKY8CLGAGy1EmhfWAtxIRYIVfM6uRVG1ZuogxsBD/QtCpu5P1uFg9dlnFxjxEeeIFeoq9FBmKIoSSJQIxHyejFLU2zJqfCtA/aTXkg1YX39Ld9Psbm6t+9sDah7NbrxpQL/qX3ADAaiOC1hZsviPO2nrIDLWOzwv2zEzDxYVmrygsO1Vr25RRRBkmjHVRsBa/sLREokXlXEK3kxNNlcpS0AJDqwuBDMELQQwtNLK+QFc79QoHhJV2+Q7A3CNgS6AKG4+fwx4Aq4OZD+yXN91fO+kzzKVhR3ECx/H3tZYu4I9JHUfNQBqGxviYKfJmzKe4KW5nOr+zGfG7jTJP8U46/p4/uQItsgFx0I/7AMCqp469+b23NMTIxuOstWfzaPiKqSy/eKqrzm6NrB6ywKIizxnSIZCwSBnGLCVKRFjKbnmSZoEL1JdxLU51dvhvchYpGuxsswrsVtrjfyRcb102J4CTxwbMIJIVXQetvVUCzQW0UOMakjYu6xwyz47EQSvAn1ZyAUWRIohZbpRJhO3GHJ5KuL0XjP5nqdNvNndf/sAgLlZ7aI+EZXig93Dd9bevkQ04kTeGzjRKnJdpc0FuzOkF8E0FF2t5FJErgJwezCxi+YjkjAK3QJko5xC6r9quXvtLUDaoRV38AzLYTA90/hb//robWHMbnU1GmwwRI8r42P7OVcg4O7CiDc5nopFL5tI9aH35MiXKbuKaUlirBJEADDF0dZHtEkI8Ijh7QEjxzciqhy3LHv/z33vJk+wol+05ai0wrFs88YkTYzPSWcULeSaw6GKQyQXWymcXhm3pYK1iJEE2E8hUTgAmaffEdW3I7RMYjPe8oLDb2tItqWCNImH0PJAz6WJlWDvHnHTL/j4Wi39gB+/sHYH+5V+fCQdgIRXjJ3ovA1iRYt125qwti5Y3fvn8NG1wJJkUNjpcG249uWAD/sUViqNOCVIxijwj5j9nfBcw+K7g9j4p4G6Wzt4lIzPZ3D7RHT1KVS+OWgAb/eDtwylkxynWvFhD9FLNostTBatBxC0RNWOFdj3yG4SFTtqmNdeIE9qNsXQEC3YFKkowDMg7t4CWIAKYl2VxIXzKQVK8i0CPwAw5QRY0lhFRnGxAZj0U0OqSLO6FU73H17yZyP6j6wDmfqZYlw0pHYx9uoRO4AK6kINTs8D1QcRXVwgOwm+WVGqG77OAZFid5zprNOVkQ8K2qJj6QsT0Xc2m+cnob1+x62iMjR1VADY6eruEdd2WbrTO0iLZokE8Oy/02YXlz9AsOlkbIS2THESE9hEwhl8atHXlQBS4pzh9VVLinI0qCla6kuR5hH03BOz9buscB7K+QpD/UDzAR/tnumyjQ65yCyk3n4WMTg31ekDOnRfJMh7KfPa5bol5C91b5ZxRaocsLtzgkEuGwX1abwRmErQFyBWCmykE0+NCp4+2kvhHzYg/oPLsXmbsjzvZzI4br70yW8jVHwnHHB0AZi277n2fWh01121gkTgRDHux4dHFAOLZqdLrlOENw1BbUDragyWuteN0gQIpcddENrUFjQFXKtxFxr0PwWN8zMcxQtyeXMbSXXS0sJ7aOy+iV4HfkbCcVtI9eLqEBx5ngfmNaA6ILeQxCdw/Hz+juXcxrgCRIVqKLmUZZqOsZAgthIi+BSHQLnObJRKguZAAHK04JMhiplJBxAwkEsYlg0eENfdoq+60zNwP7YkdU6tXTf3D6y5LV9KMLOZaFzIziznv4fQeNjp6u9h1TOcSmYy8UMaNF+aKn2MMO9YAj7NCIVWaiSghFQEsD9EFuofoCmpcLRChTIoFyLBgF3drEYOMEn+PLpdkjPK0CJdZrO+1xAojZAtUimrY6ZEZBMEO8nrxAXoaeDdfFYD52JQHMUd27c8wzne5lTUXOGXORa2iXzUua51p45ME1Weg1YUrLY5ickOzPKXaWfQAmq0GqKIgYBNcQJZ2DTOFaiUyl0zfz012t+1Of4ML9s2Rse/87EgXUTyiAexNN9y2IYnjZxiRXGC4vMiAfKYCtrlQsFZblgBgWQ+Whrj6NXQTSe6Gso0OWIJrEeIXWBhEzgGqqdJm6x4CDLg6TldFZMWYl1vEjonvox1e/dPxxihGdhgDmGd8uFvtWy0rF3gDgFU0Ft5jdVVxzMUBWKjB8FVkFA9zSZw6Ox+Hk2DPJ3KsYWRp4aWgCADyDUnpAjOTuK4Yyvhw4h+ilwBMuky4xc1TQSLseMTs9sTqR/O0/T2t0u+ua6rvAZc7R685MjsmHXEAhnGu9Nj2iIHWsRrMMxWLnqcZeymLG6cYK9fmmkUFitJZV8cWoU4Xuo1oQdFj6sipWMuGi4cjLJH4IAcmJAVUNTGowy7s4lpC4LGoQoBCdz7T2ANg+Ft0AZDU6nZbB5C1RX2Q7ZC5HxeWg0v6u4cLr8/9vmKru3euWOvRc7xcltFbSCU697qRiwUwt5LczuQ6GoVomIs7OElqtymQA4mxLlwPIqK1VmAsjGotPfPCs8aIZkHJIqrjIFcTayxRmz8WDCJudYNDlndnHzcquzeJ5T9bC9tsBo9NTD++u/3AUHEkiSkecQD2phtuWxXHyXOYMb9ko+bzMg2ntTO9Nmo0BIiEG4u5HufkeV50FWoNcawAZH2ug1+O/sH2D3FZ4lbRI8oAR5nj8i5kSWZ1j78DgGU0v+qB5R4Lo8ZGq2XiShML31cDrXkBjICtN8631Phbc74Wceq9Le0QldoDMXVRMTCC+L1fZ1h5fYf1xkGp1qjWsdKdt1wr5dz03p+LweIX+QiWGaXAqg63erew+ptMF3dI1fmSZfnY9W+5qruIAT0s33JEANjo6CjPN710Y2bUeVGz9awiV+eneXEByHijBbHKcCFxt8J6RFeHGG7bGfFhcQRGlrc3SitkTxGPYIX0/r2+OsPP9c+rlvmyD35/+n9PIFbeQGWBVVUEzhqrQLn3Qa0SFb3WW3X84n8fgt4LenKCBVUC8r5G1wXO58ecfb13QVe0h4PmA7m5n9d/VG3LKTc/F76o1paj3YakgQFmsLZSF4yZ7WDNIxzUtjjidzWk+N7DQ09su3XrVkyzL+MOeiDjtLD3LudMLewKDuCo0VseiLOd20cmtN7UkMm5QsJLmYjPL4w9tZupdUxGwISTulEGQNMiDwTCAF4BwKqdrn5JK3t2q7Zh3l6sBbK8q7THx6xOEdjTiPSBEz1P3nqjPy3uZ3qrL+HZG823vMIaMLtkYu+GEa6+fy5JNWQFvsq7K6+/2kYQvkiQkbAZuYcuestA5dyomYSbb0bMflVwfScz6indNLvf89srV39sZQPYh79+bJqa82by7FeAixfGcePUolARUmUUMB6hUiYTkBfIq3GxBYwzhF2rbnFVNIfwDLrFvV9WwOH0MCCHjRZ4/SGtg9beAcyVt/j39llyZdVBiPY5xKlZaQf2c2URu4TIXDOpIv4Gt74syg6XUlOaqE+La1rrXisfwKo7o9ny1qcL8Lu5d64lrgVlmc4thyKPwYy1Iv4gM9ktLO/c+a5rX7PtcFq6+3MtKw7AUMq51ZkZ6vLiEhnFz4uj5KKsUGdYYJtkFA1TLtBzZ5DqgCoQhfacnNBxuaxRrLuP3mIojYgQyF5xQ+SNrXpxcq+rUelgzX9vPcDXB17OsPI7vmeJV+7m/iy9PR9bAZizHgKAVVDcb2HV76M3END/Kf1wvjRXfHDPUllgvQAWNlyX1QzOpEsSEVEWNzVT4FcmbDHDwfzY6vxHRZY9ICG/08b5gzde+5vTB/duDuzTVsrTyUZHLXu8+U/HxU1xouDyFAXmFUxEz5ciOht3HKoiowZ9zspCngyR/zAN7Q2R+WyREER3A+EOrGLY7kFdkS9fxzcP4ci3A/M4N8/NVYmFOjnTH+8H0e34Pre2HGqypcijswTnd/b2NDfz/X7PUaWVNr97A7CgglLa3rSYnZATUn0ohWUK0HkHJCbErZ40efoYZ/AZa+FbxvIHIUme/uAbXtJeCYXiK+Lp3Lr1FrHlynb01PSm13IevYpxebllUcswnhgrRJw0iZeFdIdcKSrBwAYa9PLuDZIA0S0iDa8eCkDlhFQPe1jSKxfAXGMK96q4XHOn27nOva8qrFv/YwXu7pyu9nM5XvRJXgyyIpH2AlC9qqF+DTRjfVi1p2Nd6fTKey0EwKrt2LkUqPxaZBmMjAwRkGXdWYilQOqPtSrX1qg20/oHBuyXLbOfMI1Hf3zzNdegXOxh/VqeFbiEt/ymv/jk6TpKzlcierEx0TkgxOkyik5Eqqk3jKmsxzFtkN9l6N/EnkfmPIktOckSAq4gKtevlOmtr75Hedke0iUconlPFQBsLsj0TnkdwHr/0m+xBADztupyWF0BcEMtQ2iAUo+vBXTqK81ym1ItIlab33r/x3oOeKUCWNiAqx2q/ptKh66KgLrCciRnFyhh7XmOjqyNstY5xgPxQZmwYH9mVPZDq/O7Ep3fWZj0oZv/v6umlnu9Lvb8hyWAvemG25I2k+uZUqfGABcYJi+1TP685VETRCSFjEERkQ/dRqxJdLfhqv9dY1EEMFWgNeYYzMiuxxf+bW5wu1r89YFcyXWKIaC7TwALW3WVnK/BSO9oBPYc4cQyrxyn2lAvyPLXEgQGa/y7cJV1oKoH6Ou/r9xRH3ZY7JNzGLyvZwpK3l4FZvUUDvYhjSMJ7U6bqk2SOHZaGEZhF3Hq50C1m9h4RKcp6Px+rrMvKlD36SL/kRGdR9PNjfRwk7Ve5mW4uFm+7qYvbuqkcJlS9j9JGW9mXK61FiIRJ4xLDMxLyLV1tAgRUY0YARMAFKjjhbr0PhGDzWORJY+7DumTl9m1Xgujv0ymksRZ3D0cDu+qy8VU17OXKd+rEoOLh2ECoIoXurPujeqw2HFwuTMvCFhae71Z1TkMppp66p4ArBeSV6YLue8xrUV0aU/3rH+cO3weuAApnRgBtv3Li4wY/Y7h7zKWVnW1Vu2MqWyMg/5Mg/Mb1BB/6ubDrCTpsAKw333XF04xrHiVlvE5Mkq2xDI+Fxgb4oxH1G+RlCLQa0fLC2vGXIefAEW0u1JTUVd7RlNCdxicBZdWno+96ACsTks/rIZm32t2viPKQH7/H+v3Wf8b3nOfIxky8uWoeaUOz8R3754/xL64i3bz4CylfqicC8O9Fma4jn67s6KDlFUFHnoXf42H/zvxrkMuupSyxvI2mjI/z9xp2VG9JY48Ne9VYE0GYFLLUN9aqcdUN7+XW9gmgX31b9525b8cLnd/yJ/S33r3l4YYFycU1h7LrLkgYvDrloszuEzWJ40mZRRx8KXEmJYhigRiFLqRGLinjCMykKlQNtSNuceQmoridKFuPW22AcAqMztMBFEBKJu5IFvlcJm/vVyHb6YbxoZMUg8IPixYNtv1O28oXcexxDpRl8HFDcGH0nHToN6GXpMv6An1+JR1/3Luz+U+ETDFef3lxoLWAc2UQSkjvAefhQys81L80d0PabMFMNrranY30QtgK2Aa9zrD9T/Wk1HVtlJu7lhXibW8WAiOX75dKbqWUsZUe4nHkiILCRIUVCCOYGbyHFSaaa71g2Ds7Yw3PmU6szuzfGr7x/7sN3YcylE85AD2u+//1zOMyv99ZuyVnIlntZI4ZlxwzjnDwlaysIgaUelvueiFsxZor+3RdJqbVaQ/95fVlBK/DswcLWAugC1rreJ+znxo0bWgJrjMFaRjCh0zUGjBUiYWSNmTLFVcrJw00ACU0j4Z4n7GInf8O6oioOIB7tJx0qB4CWZ5ObkgtQ2hLOWp6ihrfJSSoU8FyoKBKvCcuDFhIwtFGWRkjjcbLUI0lXUh4QYkdyCG10BsPnrAELsEMCEgyzHOiYAq/I41f+Y4ZDaxOD/Mcn/Ls/2cjkN6eLiffqiaa0OHy/QbdK3UqpbycJtGKfvkVISRcmEwwI+RGsYhbc8aUyglDMyodPZzNk8//pH/8SufPZQDcUgA7A0fvGUY8rUnqUbrZbliL0yVPkvK6GQhxBqSFCQlCA64OwS+kUYAI0vBW1e1/GBIk5fwEwK8oRzF2cy9HmIJYGHBV0xm54C4/zqpm6V2kZZmyvcKaEhapOyr23FRUx3dA1IuUM5iRaqJs1+YiyF6iwYBRUpJYEFKHKjJgdlbDx6kFErzNDcaNnes3FjiC7PCBFqRJJCkhIvgFJOhDDJlxxzAoCwR1xlwrw2PAEUxG+T3+ayzs77JbCAgRpWQenKZPrXvGssHfIWWEYXVSPFN//TWk1IVgM23ZntJvlWSqtq4XbDFP4M+Rob0Stxo8izDCXBq6Fo9rorsQZN1vh9H5stcpT+4+b/88valWdkLP8tBAzBsotF4LG0MD514olb6GUWhzhONkVcbkBdmmkVRkpCFYGmReykb5wM6Pa1SWxw3c7fIHROpztYOCglhAHrNardrVbdc08F0VpjnHlUAFrS6Dj8Aq1sP81pkGP/yPSpxI6C+qb5jOIo24o8IHoEXJz1vDo9B8TzqYUigRTDuXS/noyOAoRXn4ioLD+EjGJKmFYYDvBWIIxvHMQEkUl4cyAFEyLL0yqP4CQ5s6fkhcCWNeCxwJe4yJnGEU8utA1NfqK+c+RXeCb3MMFc3VKqaBL9k7kYS1nC9DGtuB60yBkrJGkZrAS1mIR3PkvTykKqE31VWqLw7wUF9CgC+EfPGA0y3H48SPXWwZK0PGoBdPfrZFqxTmyI+8u8LY1/V7qpzosZQEsVNwWTsW184nSO0WXER+2iIW5QY+/ItECyLPIBp6mztJURcJGQeYmYFZ3X3ot9lPPwBrLR46q5boI/473Vg0whgnEPSSCDtpsQBiuPIxbdI18wFbmmT8GNM4y4kFEVB4NRsNulnjDUhNaWMoYSs7n5Yp8HKI0sPrTitQSln7eHfyErT6Mo6Ggw+LHgcxd2o8atwIn9ojRlL7i3GbpwR5kQm6QEOnL8at6/++3C/C3LFF24MHLQj6wDmrDBXLjSfvNGc8Em98L0srQtB/QAHrjmNNc4qp+eRqlxQ3rqAQmXUXhBVi9GoT2dnFdfqZw3J7wad/n0s83tuvPZKbDKy7K9lBTAUF+xu2jU0MSPPLYx8roHoBXGjcTYT8iRt2WrGBeMcO13HpPvtsosus+iyiLiFuop6/E4WFKmbSg9g2M0FhQidO+IQLIxZ3635+r1wULDEKtuqciHdSao6yWWfhQV+QD+AUeIiWErBVfLjEMAeVxg+8C6GhO5XNS6EYwgQFNjFgK2jmZC76M9HFloIsltn/eDwYPod1zQJ7i3SQA0gFiw9BFaq4PO6aSh/BPTlAdcYUNo4cCNLUROgBf4fZS/JSAwikS4B4JRvy5mvQe6yLv8Fzur+H9ZvgbkgQHWf9cqDOoAFccbe6QpOp7ekaemH7lpus8AnT6HAIvHFDTX7de6+o2Rgly6mTYcZ2F2k7Z+Cye9piuIbhqf3JFwua5ORZZlBay172199fk2niE7oWLHFgn6eMex5wMRFMk5izHrg6sddHWEKlSKUciqpqHpaKpYSgOExDsD8XlO1aHdV9l7XyU1Lxefq5/hUQYNeN7JCvblcsOUqltn/Rdv/jn4XsgfcfPqc2rX5tm/uCXYxsVCZ4BKTPk6mXecloi+gVRThJsFMnmeaY3smfCfF0mSHc55iNBdDYhxAM2DYBacgKXdnCeLPc9QCrTZoOruPAcDWT7G1hpoLMGuRWdlkjEWYM1aGMSMTZnkkLJfCIO9PG1AGEwwR3QKm/vFnAj4f/6oDWKDB7okTtlKZ+CGA379eA1C7h9qXzBG6hZ/dMzF3v6mFVWoAZq2ASEbk2mdF7pqPSHQnOYUQcANCS4PjGsOPQJZAkeKqeUiY4ttCwDcEs9/XOv1pIsz4criVSw9g/7Z9jt5xh5h4IL+wsPwVHS1eZ7jcIHiUxJHgGExG05N2UEqBo+mPMRF0FzybPmQFy6wI7ghVSp16LPr0etmX3T/h/ZmV6sGvhzcXctuLNCsOHJv2eYY9gRctTs/zwYA2OtcIYKjKgRYWWk2B5IvfVZFDHAmQuLNqRUxtHNc8TfFnKzlTYHXbWltgbp1zbozSj1prtyeRnS7yAtGuDdbu4oyPA7AuYpi1fIoJSDl3KRBjDLMISEavjiKRxFHMVZ6vtYwdI4U8hnHGi6JYlxfZSZzztZbJhuENrmVTap40CuCtLM3JjYkTbHThMqAIqGEsyAUNQlg+S90PYM6N9Buhl3Le52AfpgdU8dx57CkCLeevuJd/Kubs0PPfHNmtxvWiTBLXvEapnNx9JLxizBLpNZlSkOa5z2a7/hJUXVkUVqdd3YzsrGT6n3jR/ihPzTdueNsrxpa6QHwhT/KCphBVUZ9edeEmGcVnWSsvyQw/z3D+TIibpwOTCYUwqHlnKFmg3LdrqOGjXW6svSVVS+uGbEkArQBgFa+r9zbC8Y5iUb9894/5XJ6eAmbzo0MQAAAgAElEQVRvlB2OEBbcxn1NCu6OwZrNc6zJRfcRQFLFgkEgM8YUueSgBTMZWDVjVDHLASbiSO5gjO/kYHdaY8eMhUng0OUgjSqKNjDbTYTIi6KDvSaUEDbVushFxLSIIpt1dSESXgXY/MUWhY5jbkXSWA1pdyqJIE6klAmaeFrncVZkQxETsbFCWhkLHTVXWR6vs8A35Fm+ARhsFIxtBCFGAGDYGBgGzprGgNDaghRR6fqGZ9cZnt7V7rM/Dl/7el+zG2DJhT1cDMz9rv9JmO9M+3roQ7bfZaoxw+tMZgQw8pkw1shdm8ECBx+TRBgMwyvBTAp+GWu5KrTkZnss4EFuuj8wurhLdbff3YiSx5dK1npf97LPkRy96bOtKdNaqyw/KdewhVlxIZfy0tzASRr4auFFBYlPinETH2wuA6g+qBjcl8rFqRQJ0OXDlhmh0TsZwmVRb2Bsu1upGPVhcufeYm+gvz75Ffc77HCHI4jNNylzKRUuFY4BcKwJ5YIVgrOCMas52DYDOwFW7+BgpxmoKbB6LO20p61VExvWrdlujd4BebpLaTuuNqyduv6qS7DH4EEZDgxB3Hrrrfy7Y61VKhpZY6NkXZFmG7WF44y1x4GMVgFja61lGzgTG621a5Uyq4SIhoFz3CwjsJxbG/SS/Rrwvus+F/WKOaDKAO8pFzzfhFW+yJ4ssGC1YVgHm9QwDB34hAquAqQ4edkqzEgigPmSJXTr0e7GbVIXBcWnJbOKM7Ndq/x73Sz/ehI37x1qsYfVEw/vfPqcuH0g9ZUHDGB/9IHPbwaWPFez+Fe6BTxXMXlKMrSaFdowuhl09dBl9A1jEb2REYwxFqxb1Ao7EbtgsOvQg46Po0cQmNVECNFDcGFZDPT7Hafs7FLtSpUES9iTem8ztDNzLoUztcPPtBB8Cc585NbDYW3Xs2eBTFoHMOqmxAHytE19LYdbLUgSMQFGT83OTKWcw8ONSNwfReIulWePFp3J7Z3W5rGJtQ8buBVgy5Zt9u1vf7vfC0Lw7FDduaUpesc73vFvs/92eOCcW+mCTh9rrWKKb7KJ3MJlssXw6JxCwRnKio2aiVXGQsNYLqiVna+wCBthMMPxIfPb3qG6uQP83GpdVxp21SlDrKz/Q9xa39tHu3AN5xqyLKWML/VCRYl25OBRkJ9CA/QVyvXouUXNMcpaMkocYQYb42VJo2lVYWyaZu3hhvh2gxVfiDrbvzgzO/HozaPXdBY7EIsCsD9+95eGtCw2xkPDZ+UKLlOaXaKYOLmwcp1hcoijEqpnyEtk81IGkQGXcdXdGtOwRFqk3LmXvXUM4ABg9WwKCRVWucdajVfdLKgT9cKt9e839WxNHcBC9MyXrvS4sIsd3r731VZNpYrae0x/67IqpufA2N0N/tcBL1EMAjcHR4jGlRWS2ylQ2QRT+VgU8e1RFG+zTDw0054eA2DTzSSaTGK5OzJZ+9HHHk3/YfR1GIg/KBbWUozm1TfdFK2RxzVaZtVqHUWrjeGrM2PXGs1OtMyeqq09zli2SQNaaGyNAbbWMr6KwhXIXaNMa6ij9fWdfRSc+R6OPQ+Qf3NfnImOX1SmNsxx72jN40/0zFr948utufRWqgtx6y+srvpnhZ+RnoKBe7fiiFZBdpUL+1ACzpd3EWBRHTK2gnMgRmxXdCWJ3iJBGQZKk1qy5kqNxbb7ZAs6PxY2/3Js1H0Nbh6BqftmR0dHHS9mga/9AjCUuSlUcoyNo7M58HNlxM81Gl5gLDsb6YdIb0ClCEp70wIBNB8B+Ui4YEQUU7ZR+eArpuSpAzaysimjWJFTg63lGPR+EEtoC132av0b3Lbax/zpt8D8lIbaPnpPb5o9WGPV7tUDo3OGdc8DON9S94oOZG/7tm4hduGTpA7sfdYIM7W0TjwPxz8NCPwYhCeJIMeDM5ybXDDbZgymGbO7IrAPcVs8KW3+lLDmKW7gp0LEj8H2l4yPjtZkGxa4UFbAYWz09ttF/pNsgzJwkuFig9J8k2LRJgXsOAA4g1l+BhdRwzDe0pa1CsaFtZwhbQdjsxTeqK0NWnXU7DiQgENM1X2nNRIUTsIbA88q1HjWPIWwGivE6V091YoJ21Q9EB/iW+Go2ntrqNUfpw+kbDd/8wFVfUOsjqG8DRTEwMdEEDpDTgvUh3NccwnKABOAER2HUMBtrIBqMeheRtRUJysMuGoaASZPIbKpSVg6ZYvsa5zz70XR8P0A9oGOnH3q5mtetmD9sYUDmLXs6pvvWc+y9EVayF+zTFxuGVtFYjVY9kPI6w1y39CVbrAno1hNYXggKnO2bmv0Tlz/HrS34GslIbPnW+uPgc29quoTA5D1WkLV3/vNcdqJSsWLXhCrd7CimjysKPDKg5TL4BgUVaBRDQDBP45BEX3AQiQxk+hkUTC1rbIMVJ4SkTeOTZpEMNGI2SOgi21Gdb8ndXGn5snP/vyalwWN8xVjXS0hWBKoTf5kfIPtihdZFl0xNLJ6Y2bk5o6Ck2YNDCnMwXIJCWbHfaMPSjQRdwwbxSLFR7nKA7Im3BfGgJTVnp2O5FsvJIDEErLwMI5dEafrMSpqgBxevvlIiLmWQEMbnPMGwqYaNttwTH/t7vzjNj9o7QnMwu+R64VfAbLIYvPg3LvmWdlZvl6QhJ5EeLe7zlA7g+OjAVDtQqWQpV2IRTzTTFoPM5N+hBf6n95/3Yu+v9A1sE8AG739dpk9oFd3RfPZmU0uSQ2/TDNxJghxLGMQMeYMcdezOjwjZU9iN6v+xvcUUJz/Yvf0vO3zkvfpB+37DOXq6q2f9ATLavG5MwX7sALlAMDhHuYCMi5PfGQw8YzAj6x45Dgh0xljDSKSXh7buyAYIdTOXcQHTDA7K63ZLZl5QkDxoBR2G5f8fmPMmFXZBIfdYxMw0VkJssALXayLOQ4TAu/4hzuS6fGpDVrw4xrDq5sKxKmphi1dA2dZEW8GITdZpdcy1JzDbu0cKw6wUgDXNG7RLm6LwKWKouqaLRDMsNzGVS1g7BFnmqCHmtPWguylgmzwE/zd1Lon9WTP6c+eiBuIqt5bCJvpwgBsMaPmurBXEIQWVhW8oDVfPp6ePNzzMe6PdVXgkFxzQI3/1RTvRjeTWa7Aitki6zzGQX29JbPbmzz7jsnbO/eVrdzrszx6yy0xzKw5JtPNC2ZzfllmxYsK0XiWYbJhMZUaAu/MgvTtm0JspoSAGoAtbigP3bvKjjg+Qhoc3EC0rYsezt0tQzedOoj13gsVrGPUj/hwbrGju40PC37lWM7jd3bK4FqTcTCzDMwuyeBnibQPxxx+zDn8pKmLn+qRpx4Zveqq/NCN2OH/yQhob/3QbRutSE6d4vIZQjTOYJyfUaTZaWD5Js6jdRyiprGMYwgHZwY3FEw64QQhI53UOajczYVJQh4c5w9DAEF7q94Qbr4yH7fTOmAoraoa6DkWUL1EyFmGwSvog8IlHXz6lHBZ9GNIeATgDX/2v+/3bPuTa7W6VASwCnjQRccwOFIKcyLBRpB/uyHhywL03cqkP73hTa/I98Qf2zuA/c0X1ykbPcfw5jUTHfX8rmIni8YIWJJgwUfPk0tD/MCbu8H+cpvIylS9dICEKWHMhOIdoeHv7ptypM7n61k0LswZ9l0XYK/LGddtysDfwYchy3OI4xY0GkNgDIcsU1AUWDKDJFNcIAYK1bGJNLuaif1pDOqrTKd3a5ve3xqZGYDWATy6f/xXXzpWmOIZmicXFDz5OW3lxZnix1uS/41QlKi0wo0uiEcXSUkVAFmWUZat0WhQ2ADdTKzNRFItCRP0KV6ETc5ZL8EqD81R6iBWU5oo43JzPZKDGRPYG1DUM5plDI68lcqTqTeZKWHbA7gPI0ISRVBkXSi67dnhiH8nAv2PjZndnxo75unxPXkS817X6Kjls0NfbooR+dLCwKu7OXuplY3jrEhaGKTHoCcF6Wu+vDOfA1OrcqYWWyd3AGtySd5aAhiZutjtGBca1oV5mPI6ZfWNikSQCbTIgHYUjXK38bWWFMYKLgay1jWNp2BYEoMlMhx0oUEjgAmGeljTnKunrS22SabvS6S9H7h+KOZsV6F2Tbd+9r326OjonLKdJRmEo+AkmJga5umwilavKbjczKw4U2n+HM2iLYaJ0wvDjjHIK2PcyzA7YQFSz/Adrpw6hktWUWkNSRM5mkH1JIS6zN5UU1XO1BuIqJOw5z5DBwe6Fh5qqRZKdWXefaaT1K1Gnyhxjwa9nIsuIM9zsIoK0hToYiKy+lsJM18yrPjs9sntT986Ote7mPca3/q3nx5pz8jzmUhea0BeWVixWchGjKoRruuvu6jg4Zd+f833d9ZXv42ycp6IOoBRCSHdWx+AeagKTgC1cScXwpWsOE6ZV0L1O5JnuHkRIGfdobuIpRsW5WG0wahYJoHNcmN2ca4f4qB/GElzL7f6h6o99egTJ05PHQj5b+XMwsG90j/+8JeGklweU9jkzMxEz1LAn1UY+0wD/ATD+HoGvIlL2hlQrnlMKCR3ag2on2aowBn/RgXyJVWBdLTo1WuVV5ZX5RLWwKweg68NRz0psFyjtFAA64nwlm+qo0MgpYf7p5pwKtEktj/mUQQHqhixEpiNqB5XGPWkBP09YzofA9b51l+9+fKH++91vmtkf3jjl06x1v5RZqLLDYvPSlrDzjnCnacktaBWFmYqfI4EU6Q+24Dt26nkZY6TtVxDvfTn7XEhXSGOt8LqLqSfEAJqr8Vfq9kkm9S7mlUmhoEuO1pTnp4Wu85z0HlmTZ7akUSOrW41f2rz2a9ZlX0tyWa+u2voqZ1He0B+6Wd5z2d8699+bUQX5iTF+KWGJy8uNLt4aqZzgoiTJEoSimlTsxisYkc3MmmCFDHMzHQglhHEUoI2WMIVcnF1a6zXYA5BeQIwOmVNeICC3nMfU4K4ZRZldJ/hxqifX1Yfuf4epPONav0YYupbRiAWlHjRU4+pZhfroqVLpOQ5mLw7Jez0VznXf/+h637uk45kVr3mjMzr3/nxzVGj+UKTDL3F8vhMw5NhlLihXQWPRrKaD9iHzaFixzt5wYDIKxnAwk7pHGP3r8DMrxZYbekFiytkm/xCpMVHwO6S5+SCkh4WVSR6uSAM1BY5N8UYt8U9Dc6+O9KIv28y9ZDRnR0q2zW1enpbNnAVDx6EoRRU56So2TH6GGbkGdaK87JCPd8K8Wzg8hRNKsv4fyf3g5QY4vaZQPJEy7pum1RrpT/RVdkl4f4q+oUL2FePaQh/04oqY2lLPy518JoPwOYDtH3VijtPzb0IwAI4oi4dMvhFBEpL0ApjvzGovACVdwtm22NgOv/bFo9/uNtsPnjrW67qViPlf8Ji7Edhczy0dtMVhkdXZax5JYuaa0Ak5NsLJKJisJ4ALJT7hKnA4axZYP6cwbVa+uFd/jOWMO+zJ95rLrtcB2GSEJAtTfpyx/KuY7BKS+1YD/C0MokdqAToSc7U45ypBxJm/yVm6v44yx49/9h/N3nVVUiaGbwO5Qhcd/3ta0wDTgQRPys38HxLvUrFyRbEesv4MOexE+JEvTS0HEhZBTOV4arrkaH5cofzBejdox4s9wBygZh6OACYu2r/3wX4m6Wz7IP3BPhezol0/zBEQ70vJAiRUMa3yDNgkFrQs1/TavenOu3JT3V3zz75hRuvxcqRKpu5dXQ0bhYbN6w9+Zl/pCF6w7SKYhYNMSwLwhQ+oyJNAzHWSBGAeYFBb13UGSuHcrEt1WeTleTdxtIa81YW6kvR1xzNJbdz1puy4irG+cIeluhak8Io7p5Il7DGCKtnE2nvk8z8c5N1vzKV6fs+9MbLZpfqPgbnWdoReMMHP/2MiLUuZsnQL3RzdlGm7GnAEi5FxCiWaTUFpTE2hry++cLtwfJwV1aRVfuvNIRnAj8seAHhPctvgdUsv5rn5qzCMjTf417W76E/+VA3aMJdE+0E6ylJtBTDKZIETrH/q7KGiN2o+Vfk07MqnfzB1NjOd06M7/rON/76T3b2ANjr/uyWDRL4a2xr9a+CbF1WyBYH2QDgEX1ASSIwXgG1VM7spdvRSetaRFRDtfJemHV0AOaErZ3zhyBuQaAsEMkxu4wjBkQc8c91UHLfgxsQXGqnd0Yd3I023KoOB7stsvquJBJfFcz8KMpmn0zGxNTo6GX7VQ+28kZ35V4x1gF3m+qYRmPN5jS3z9OW/RwXjYuyQq9XGkNhDVfwTJuWD2eVt+seYW9bVUTVWq/S6m91eAulSwEC3BNVF2pcjhHtqdet9Ritql0wxtv7dNf/WQJWmbyorpI2cy+gSW0PDcohhXHDihSS/wUslMDGu+NjO9TErqd2tmfGv6iy/GM//PDbvlIC2OjoLfFTDTirsNHbIBl6ISQjJ0GMfK/YyTsbTWUWAjNmaI2VhcS9nXxC7iREwqrygQXYl8sxAwdwTgQwvGtFtV6otY6yuQVwGgtDNZ5Yh+g6faO2sgM87GZIcUBvmVKfUCq4Vghc+NcuY2Y308U2bvXXE1t8rdWwD8SrxycGJNQDmLCD+FakGcGmzzWmYNXpxvLzuUhe0u7kzymUOU0kQyNcxhy12HzpYEmxoFZw+Dz57lBOpyzo2fvNsFbNG26p9G5CwizQX5c7iF9KvjhLMUT06vyuAGDlE17jv5ZqHzVJcjoOlSqw+gRDUkgINpa+qCclch5tAbnSgCmQzFiYmW3D7l27YGLXzjSbnXzM6vwDJ2jxd/dcCCmd7+rR/32MbsQvyG38PtkcPk00V4ORLVeYjdYFWV1odVRuU2n81hi2oRhbYENMz09GC6YygQ/iKjvAj0IAQzUjvHNUpUTgMnkXQOUQYcZEOrkQktXFchM0eYHTzqGIaoL1ocjvQt5QAUZnlqlcR8I81RD8PmGyf+RF91vvvvbKhw7wUgdvP4Qj8NY///SIGdLPKsyqX8ytvKJbiDOixqqmbDRRPZ7cK1IvzQsSmMSGKehiOjVZpFwwV5RvSDerR46gXvQdQCwE9A9GFrIWYapiXT0ZyR4ChaOUIBjRE++y697XdJw4X1/KUEsMLVQEMOSAkYODCrsaDFPYsw0Kq2Fitg1jk9MwtnsSZqc70JlpQ3dyNwir3nfCsLh+7fGnbScAe/07//FFTCa/YuPWr4nGyAaWDEGqnYQG8lsiuhC8ACdWFl6Oje7rv3xm0gEdWmlOQkcj8bWnXOIQrrb9+Ghn4kqqOqB2YBjbsAoiUtgAENwNODaZUIjX6Dag1j8WWpNGkuulqPMu2nE2hmJGF907OJivx5x/B2Tx0DpYOzZ6zUWL1kLaj9sZHLpMI4DZyvTY9khq481ax8/MFLsEZHIpMLFFoS+JWgcIWthKDuOgFAMNEukYbuFlTNlxBx0Bmlwx74+FzGNliTl7Z7lpFAsFsNJV9AAWuoiRu4w0Ifyf7zrlml8hMdxZYAR1tZKstOjCTHcWxqYmYPf0NEzOdiBLFejcgsk12LQDiS2+tDrWHzM6/4wDsL+87T+AZX9oeHJ21BpuirgJmXI+PA5wJBDAfGlMLctGmceQCUDpDBc1AkkW2EoHMLwxQQCGBby4uCJuveyKs0QJoA1AgdsJAhh2EueCQM11M7a2SGeyCPTjTWnuM9nsbcbmd5sJ+/DxcE86oEUsE6ocgtNiGGbnhqF1PJfnaNZ4uQb2UsPFMy2PWiyKOfYlQADDXgXIVw46W/TwlhUcDsAwtlUBWF1xuKq4LeM/y3ivATjdR9Qsl7q/6M2T8nrCYYHqRqoaToaajB0P4MQVxTgzApnBUrkCZrsdmGxPwfjMFEzOTMNMmkEXO69rZD9wEIZBpBWIov0wz2b/xWj1Dob0iSfXveTtxpr/VmiAKGlB1ED3Ec1ch5bE9wq99mrBaWeBhYJTR2ytLDA38HqFupB1WR5iC2OzVVIewD4XWAKEHVoiAi50k3kUQ6EttbonxQhurWSq0NnsDmGKz65p6o9KMXv/X7z+F2eWcc0NTn0YjMCf3vDZZ2c2ukKL5us0j05ULBqiJmQYF2Mo7uc2PNIa84YBKbqQCzkXwEK4xmsWH5Q77OefhQ/tdV19qVzJ53JxLBIpIPxAxVbffMUHBOnvEhtSOW6kFRI6WQoT01Pw+PanYMf4GEy2Z0BTzz7UFpSkwiIsg9hyaGBvyplxKGYm7hcMtrIr3/n5zU3B3hyJ6D+tWrWW+uzRMHoZXgRe0qEquzRX2TUEMFct741bHyNzGToHYK6GcGUywihsifeEjQ28n44ARmaxJzDirqpwEfp293jfWuUAKptlKn1MMvvRiMOdawTb1tipZgYZxoPy/B3SD3nTDbetkoqfpCR/bq7FqzTwS5mM14GIsUUcGB75emLsGCVdz06iKTl6Ur8FdjgDWH9Jk2vS4020wPfC39VEHRy2cNrwd01MwK7xcRibmoSZLIVUK8jQSqVmxk48kTxxzFIaQxZYMTMBxczUD5O48fvsl999x6uMVr8RCflr69audXEbDCqGcKJvNU8SL1i06qVfaFAR1DzznG7EK6qG9G7FYzkYBu9Sr9kgmYu9EJFc58oecFyoBg4DsTg2rrbXl05hVslonWeTVmf3GlXc3orY51YPxQ//xetfOLC8lnqKDuPzYZG4VPqYtuYvNsAuZyK6lMlkE4saQ0gOp26mzHUaJzUGVDPdI4DVKTkV0WI5c/v9FljlNVaOZVVz49v5+e7pZFkGd5GyrmhtokXmFDvQS+l0Mpid7cDYJLqM0zDZbkOOOUh8rrggV5u0EPzzJlzrKeyLBbozC7rbeWSoNfTf2VXv/eb/YGAvFUJcOtxq+E7Nuuzd6D7UgIwTEFHo3+hsxpJZ2xdQJJfzMF5cC7k0NzmusQhJOJNciqUxoCYllrm29lihgFkVVQDo3IDJ2ibvfN+a4sPDMf9f68fvKgaxroWM+JF5DGr3s4kN5yhj3hy3Vl0i49apRjSkotQO0m5w/UgnhjgvgLm0XyUIiMDnxmo5g/h1AOvPeNborU6fjJQ3nAa+xOcDN3yKD+PfXG9SzMoXSkE3S2FmtgM7d+yGXTvGoAAGhbWQGQMpGgThePRoSPUGi74NCMzSGgURiYcRsf7pVtL4KNv6/ntu4gwujAS7cBh1jQx2CkJhMUOZk+BSIj3AafSH+gjHRi9945K054mcZdG3z6qssPUZACxYliR7gruJEK4fnnKqE17yBtL2FHCTP9EQcHehzEc6Wffu09PvPjEArxU28Ut8uSig+Jvv+OhIM2qcIoT8ZSuTV0LUPJcnrdgwpxXvnjPsbl1xwfrBKYhoOj06D2DzcMaW6vL3F8CI38ZQZhub+PiG1ViZwDkBVLvThanpaRhHV3F6FrqdnHTvcqMhx+cJPRlq9S4pGeZbHTn3BmlcyALwinxOsQWmR4ZX3cV+86+3fdVafTIDc3ILOzNj/CqQLtH0QzYsCCg0yh27RpcBkR2bI/RVdPEuF8ZHH9957rTH+BjZUg3uwTmPj+uF7ipIQsT4BelAYQMDDNQjG1oB11mh0pknBKivD0txG8vsP7/nT66gUofBazACYQR+753/5/kgkpexpPVKHg89A0S8XllsCitdWKL0alxcuXoFYrQPfFfSAsvq65RF5D1y2LWr8hUEpXWI5G+yyJzVhQGXTl7AdKcNY+MTMDk1BTPtWZ/o8nEw4k0CEcYpaB8sL+dXe+6Yl6lCdMFB0ogrIhtZveZJ9rq/eyhVqpBW5wKzILFg9IXse7Q0KMZTlsg4YAx1gC7o6Is5ER+JvS5BMQQw15RAYC1Tjzr4ylnQNA/YkRiDrAhgQkJBFAlGlhcmK1Q6o1VnZnIoNp+PQd/63ute+bmVc4eDKz3YI/DG93x+szb617Vs/iJEzQtkczhCmiEGtgOIOaOgZmeVTTEqlYqKULGcwZrKWawH66tyIUdkJbIu8iGRTS8lGT1oTc12U9g5Pg5P7dwJT+/aBZ1ulwyqqNGkuBiGYYiQhIYBJcUwgYiRG+QmIRULuxx5ygmWMiGgkQYCCktEZmhkdcp+66YfaSE5i7BiSGXkXxKXC80LykZi7AeBUZL7RKQMn23cO4C5NAD6rocKwGhn6Ov1t9AFG+IMLhjpeCxo6mdpSpQKBHnVnQZQ3YcinX4NwH6Ux+zeG6+9ctdCP2Nw3NE3Am9+7y3NNGttUpK9xvLo1VY0ns/jZoKNY0u3CUPXJS55qApt3EL8qwfkFjOOe45Uz5cc8G0hqg/yD4irASail+dAapjudGF8ehp27B6j77OdLlljVCfseV9O1gXf45SOnW5euEnnvTmaq+8s4M1TwjAk2LPIijg27Hf+epvF3m8ozoai+lY7ETaq/3OVAQSIiJhUq0QyuZ7F4c7mb8oJ/oUCaM8eo8LnerZiMUO99/fMvwPRFZbBzrox7n7unaSg+eWPC22xPPRSqRBKCuP9FRlwXYDQmbKq+zjT+R2SZZ9Wif76B//wtbuX/v4GZzwSR+A//sUnn2N19O+MiH6ZJyNnyqixnknMbLs+oIH4Gbpghy5BBqttMYyDC5jKc+bCTS8BtYY5JLTg2nOQf0RUBepcUrLhy6OD+xaOJyWV8HFOKopot/g75EdiG1ylYffkJIxN4NcUTHdmoZtnkCtDyS+0zhDoUADSMeDRfXZWWEW9KBHaYQtZoqH7tzMmSOeZ3iuA/d7N21yzQZLJcahHOu7ut7W2aHOXUV0a12Gmg0mMEwWQqBoYLMcyDLVj7tw9VtM8AOZid4EF3ffeYLLTQb7Y1BdnE+8LeShaQ4xTlc1o3ZmeGpL68w1pb3nnda8euI3LMb1H+Dl//11fOMVodZWJR14jkuQC2WzGhcZujNg4JCFLg9wsagyNlR/YMzQHGaMxwcBgIokWfbVZl+VG5dh52gXREjCGjcIExK5yaqgkg+4BjDoteWBETwu5aWUvTCTguuoTtJoQPLDml5J7DKCb5zA5MwsPPzncSegAACAASURBVPoYjI1PQifNQDYSAiiMi6GpQ/00SWobP9c3yKXL89p55UNMqccalaGuYBvAzmPMf7z5B17xvb5aegOIC7eA6gnWfitnOVbjwgCMhih0XPa31nulPo5X28yIgIt+OnZg0paUKITKIdYZCNV5QmQz3+GS//9xLO9+18BtXI7JPeLPufW9tzRXtxvHiUbjlwyLXmVEdEnUGI553KDEWZ5j/JhBs9mCvEhBmxyExJBO7jX5XXlOndBEgNdjlPX5GhQcdxJQCIIYFHfWmAM4Z5G51jXU4NfH3xCEMBiEcWCsOsm1oexhqgzs2LULdk9NE4BNzsxQP1N0CR3j3nG/8DKR/I2enQPOOtVqPqe1f/o9zaEPmNnVN9+/nFHAZV+E9eBikPYI3nNllVXNN/v1inr7KIWGJU7pCwl1FFjEnUjnIFWqRdF5Wqr0q7Ga/XShi9vf/19+Y8ey3+TgA47oEXjDX3z+OZmRl2smfj1qrT2Nx601CCEoiIgPfhLH1DwXxRQkWl5GOaCh+FHwdarvveZHLRDvS5dIFcI35yn/WiYNwhmdY0dqK/g+bOpb1vxKmGp3YHK2DZPTs+QyTrfb0M5yCuTjdWEgHy0uLCfSqHaAYInWH/4OAY4+fyHAtfepPwIALNxgJa7mHWH/h2qHCi5kj61Z57LVBpToEkEYBDXATG4ik85Cd/pfwaQf+9Bbf+ljR/RTNbi5gzoCv/vfP3uGsfAfeGvDz9uosUVzHvEI4zykOg6S4rDMfffCfwqBrCZn1X/B/evdqT74FrW+DZxz57CCxGVBQ6cleoaoyFpR8k7GMeTKQo5M+kLDzvEJeOrpHfDUjh2uSN1r4AEm+xC8SDLHSQVhqRSCmuNAYHLRVbTQ7w7wdQQBWIjZeanrHlOzPybn/lin2rgOy30xUfTT0dRVGTCVjgnb3QameB9XM9/80FuvevoAx37w9sEIlCNw9ehnWx0wx8vhda83TLwm5+KMuNUSURIT91KlyBAwkKDIqMbgu8UOZF4JeD53yzuXIWTiwSu4imHxB1Cj58GLNri6ayfvjJYXqkVggD7Ncti1exye2L6DMosY98IAPcXEkH2PSS6iXfnnKIBrMAxqsXEXbj9w5++IAbBqKFywq8or1mIEPd3SfUbDe40lgDloc7YXirNpY23enbE6+6aA7seB6dv++i2venLw7A1GYDlG4PXv+dcX5QCvNjL6VZ40juFR3MBaXGwUwlEtxkZlw2TNUFer1iG2dCj901AnoCIgIU8TRQM9kwAznfi74Oo5Br3vguTDJ2hxTc3MwK6xcUgxUD81Qy4jAlUpqo4WIamy+Kyk7/vgAmxegdZ/JtUS+67lJOR4gK8VD2Bun+lH8vqkVj323Fj5rAz5974rihdU83aZk8rB7IxWluV5bvPuD8Gqf7jprS9//wGO9+DtgxHY5wj83oe+eqEB/t8yIy4wVhzPBOfYMzHC7u0FkqhRZgYgNzkBGMZ+g35YUIcJaznEiIOLqJQCbKSBT4zAfhfejcNAe8j1YfAdxc8xQD81MwtPbn8aHnv8Z5AXikALwSpOGuQi4u9I2AD5XT3BN3QRGZ2fEptYN+wtLqRU4DNGvzvA1xECYGEUwgguBMAqVjPRRgjXQiYGCbgFsDzNTNp9mlvzP7nJv/xXb/uFOZ2BD3D8B28fjMCcEbj6prtX62zqLMUbb7aM/4KImkNgqLEhRBD5LRuBC+kVrsuV25pDVr763n9y10HcWUpkcZG6jCOZksyzdnEuDNLvGp8iJv1su0MuJBVnExfMZSPJCvPse2JrYSzNn58C/05OwhkYXlLa9QFwRdp97MtFrYQVD2B10l6VkQwAFph3wY0MWY8w1c56c+UKAbzQxNYgdI4a9j+E7uyXuTZ/e1wx9KOBltei1tjgTfs5Aigy+gCcI4fWrf8NzpJfAR6/FCBOGI95EjUgWFGch8RVBWDBG+knjxPMkbYdWm8erFBw0KsuowWVZgXMtDGzOAO7p2ZgfGqGahmRQoHvwXIhkoBGd5Gyjfiza14SYmvYsKQyJ8oAnDMQCP1ciu3Ao1/en1rJNIrSXw9smFoquHcCg7WFDOYg1hhAzVcVIIBh/adVYExhRZHNcqM+0VCd96hW59EPvfGqQa/G/XwQB4cf2Aj89jv/1wki2fhyJpv/1YrWJhkNNZNGE7KiAI2ZSUriVTn3XnHB3lw8QgYCkWv55gHMW17IasdzInDtHBuDp3eMEUUiLTQ0hofI2kLwKhTWJnKQUhKbHn+P2cmiwGemVpUTCrHJ3XQWnxMAxV9ghy78WhoIW9EWWJClJRcwqGIgg7dUyAiD5AHM12KFLsrO7A6mt2t9pqmDUJ5Jk3+O6fwTqzT79GObp9Jbr7rqwCOOB7aeB+8+ykbgTTfckLQ7p57NRbTV8OFfBJk8i8kGYMlR0NIPCacQ8wprv05mdWR9p0GPbHqM/VLQHXteFwpmOymMjY/DxMQUgVi3KIjzRfI2IaVFGnj4L8+g93NBhhWd21E00Agos4vUDMhbh77sMNQnLwUHjJ7flW2B+TqqBQIYKUMSE7jaAegMDFnHFoo8Ba2zSWPUQ9LmN4siv/2mt77qwaPsuRnc7mE0An/wrs+tNTI/2/DVrzMQvbxg8Ulxs8Wdkmt/nXEAi3pZne9s5itLUE0Fv5D+0O6mMI2E1OlZCtajZleKLiOBEjapcRQKgq2SNOs5EsFTJHKrI6U6Rn9tnw/0CQQxBLZgMYQfjnYi60ItMNInwowjApg3h4lLQwJyBiS3ZI5n6awu8nSb1tkXmIC//fAfvfInh9FaHlzKUTwCb3zv534tM3JrauNXNFurExElGAHzsjs1d6xGbKXAOgoyYN0jBtypdtFAJ81hCuWcxydgYmoGpttdYtA7/hdaZsGq6uNFziHO92X4CenqdYvVhGFXr96Xs9oO9HWEWWAheO9UYAPko1wHvlAaG9O+raEWaXqpPCfLi9kCyapWgBpnVn+mm7ffD8o8/Hd/OuggdKALbPD+pRmBN77n45sLMfQyC9GfgGgeb0U8TBJXXrTOtWnzjqTvtxi4Whj7ygoF7U4GEzMYnEdl1BnoZDkUCoELS4UcEbXMX3p6xoKvft6QlndAQyzfO6TOvXWNPuYR01jwRx6BLuTeAQzjjLjTxDEWZGD3oAJi4Zj2Omvnkpt/EsD+b5Z0bplY280Gca/9WkuDg5dxBDAelulTtoCNf8PwxhWMx2czGUv0KFygvAo9IV64blmGKBHoLk7PtmHnzt0w1enATKcL7TTzQqWOhBpULAhr0F0kYlldLmsfN7cHAAsiCvXsKFqFAwCrVMmc/E8wp/3AVxaY0+gntEbmsYhA5RkF7DH2FXFEtbTQ6exuZvSfyRhuu/HaKx9axrU4OPVgBBY1Ar87+vdrCh6d0RzZ+IdcNH4eZLwBRIzFkS6Q7lkKaHmhq5gWBQEVStugxM0TTz4FuUYJZycXhaoSKONMgRQsCQpuXuSIslg8HmgPC7ngulBCOL6qg6lcyAGA+Thinf2CA0V6ZjUAC40QnKnqhpLaOynnOsaSQXd2AqxKH24y/VVm4a/Xr2veO/q6y9KFTNjgmMEIHMwReMnoqNwA5zQaUr6Cx8O/JJurftlGcWQ5asC7Ne5kmoFAC+Vtdo1PwG5Si+hARjI33uLyVlcQLPAJxppChLfAgkbgAm50PgAr38acdpnrQ07mxNEdA+vpnO3pEPMDmBeFoxSva/+EAXuBsnFWWZXNdJlOv5pY9Q+cyX9935t/fvsC5mpwyGAEDtkIbP2vHzkrGlr/MohbV7Nk6HgWxauYiGSe56ybZdBuY3axDVOzbZiaaZM2PTblwTgXZRORyIrPAxWFo3PnirGJhFpSIVCGORBPF3arvQBWC9B7/hcZEB5gQyOQhZ15z0et2CD+XADD+kWvXFj67qGLi7O+qHedMpBEArgtMO5lYqEfjZn+eKRn3tfaPT4+Ovq6gfV1oKtq8P5lHYHf+uMPD02tWv0cy+Rv8aG1L+Bx81TOeWt6ts0nJifZ2O4Jinl18wIKLwfv4mRO0iZkJQF1ujzLnrqPYd0iZi2pbhHfuNjbqAkolKcIFI9+wcXFfoZ735EBYL6Y1fGL8RXKFSq9bYySoRqk5JL4XqBSYDrLJcs/Ik32iXUTM18B2KYGfRwPbEEN3r38IzA6avl34TPH5SJ+Tlvzq9PCvrDT7YzMtDuy3Ul5J0OmvssuUpsy31neFJp+dv0AvRYX6eL7WFePvpSXk1/U7cwDYI7x6rXwl4aFf2QBGBrCPf46sWTKhgFUw4VSHljTVeQAOpsWNn2M6+JGKdRXPvCmKx5Z1FwdZW/643d/aWh4eHgoTcxwezZdDRANx8MjrW63wzhjrDk8xHShmhbzIxwYqQljlRZmVQrdZVIWUcRtd3bK5nmecwbtoSiZbshkpp3uaHdaO9s3X3MNdpYZvPYwAi9483ubeXtocyqi56Us+Z2ssBd30zTJciUKYxhmIJ215dxF1/HHlyLSU+9DXa5A0VlbxKD3BoCnYdA59vmaz0zbC4CVBkYwNPb5AXs94AiwwBywE1SVAOYQvh/AsP4KXUjJsBFf8RAz3X8RwP/mHNh037XXnpEd2FAeee++5ZZbxLaJZjLZGY6bq0XEhYxtqjZyzo/LrD0uy+wJmrGNIkrW5kXBGecsjiOujV3DgDUlF4xkkal1IDPa6EkAm8qIm7ybGlMUbSbE7kYjeSJi4mmlzE7N7dNK85lVLMumrSqO3bArH73qqvzIG939viN2ztbRSETJkEyGNrUtP6+t7MvbRr441/Y0ZNeTsIHvX0pBfSSwer17krWRghRSy3IfD2TE86aG1p4/6UuD9s3T6gOqEsv6Jaxqsv1lLVFvreZ+j4Z/w4oHsNAB3AHY3GHo7dLiFFaxLRozxZ2smPmANfCN46a/un3gOvaOHSoiZMectxZk80zOmicaxjYzYKdbHh+nLWwoDFujeTyca2h0upnEol7cRoo8J81jIQRH6WOnUuC2E4MVyBYVIi1EUoAUQgvOFQOYjqSYSpJ4stvtPK2K7uPSZg9J03nCFp1Hrr/utY+QXMhR/Lrw6puifHb7SUaxS/OoeWHHiPOmc/bMnEWrDRMJWllUqE1KEz5AH4q1PU/M9Uf0KEPfqkxjqc/iNfApZjynQUj/BAwAbNFLEoHLlTyEZm4ewCrFDlefhZkVJKuilhHWUyhrYmYeE6A/rbKpG3Wr+/TN17yqs+gLOYLeiO6haa1dB5E6ybBoM1h7igVzqjFwLDC7AYw9lnE2YoG1DLAEWCKVZTzLFUjqQAMk9RLaZwV2uCsCdj4M/WwNCIlqoF6fHUwhOMuFEGlRZLNW63EOZocQbAdw9oQ17FGw6jHbzZ4YaeVPNbfL9tEibXTO1tHhtuqc1LFDp4BsnJckyUvSwm7OLNuYW7FWM8EMWl0ITBTXcpFg17/VA0yQuAngVFpKoXVZWbLtK1iqvo/7Xt792cagL9rnWoYY2MCF9M8CAZgFwzEJjJaVl4CmLgihGS9a1AyYRPDSYHIDNjdFU8IXEmFv+cs/uPij+56gI/uI0dHb5exQnhRrVg8zY08AZc+yUl5ombzIMnaGBlitjUmMNdIRHUN/OownorgetoOfL+u0t3HzQOZBzX0LLkXpWlghRJczmGZGjzGj7+bG3sOt+r626mdSjU9gvOymq69W7EizzkZH+Sl3PBoXazcNSZZsNpw/v63YxVo0zhfNVVvaqRI5NiWKpC//CWPt5qEqz/Gu3JwwledL9ti0vWU/S8XTKlfBIIjf+0DgJGksBwJNXbOpXadxDTuRrIq6RcqgLAgKshUUH4uYMAnIlNn8/UKln7r+2hfddWTD077v7o0f+MT6plx3po6Sy4qCXagMP9Py5BjgYsgy1sBeqIZhCN44Ip0Xf3SPCo421rQtLN8+xyKrXV4FYJXClXIqx5oBUzFn7YiZ8Yibp3Rn6rtWtb/RitU3uzbafeO1Vx5R8ctztr5hmKv4pGmTvEjL5vOhseqcqRyOzyxfL+LhRoFq505j0G8e+57nI/WIFR0DQwusdCGxUaerUXAPFmVgDND/rAKrCpDWjjUZ/zEz+n2ST935nj+4YueROrF7u6833XBb0gTYYC1/VsrE2QByC4uTcwvDTzYg1xkuk5DBCtZRKVvsA7+9WnoLA7D9GWuyB4hk6WIC6Bhh/hiM7girf8at/XEkxfd1J/uRzrsPbEiTH4++/SWouLcyY2Wjo/ycB0B2OX+mUvycbq7O0IxfbGRyNkTNYwrGW8rySOM+4rOLS24l7c8EHSbHrmgAI8+FNNNcLydObdh90BhDX5FjHuMfddZF6sQDsdWfZpH8yAeuueRHh8kcHLTLQHex29g1FI2sPT4Ddp4q9C8YHp2vQZyiedwyjDNKu2M7LTKxHPkxxLBCT0FqEEHZLdfe60BedRWF/vMgXYnmDt1/i9jlOupEPEJruisZG9dZeq9V6ivcwpcL2x1riqmZ699yVfdArulgv3fD1jcMN7LhVW3WWtMQ8S9ow17c0Wyz4vEJmos12GAZkyQ40kWeedY8yt5UJXIH+5oPl89bsQBGlgHGwBC5sI05uZGuEzB2XUHrDJt04u6NC5/pDGVz7hDF9PuEgm9/6K2vPOr6Ov7Rez57TMzgYja06pXa8p/rpMUJstkaZiKJu7niVF7C3VcgC5XxLd8jk9pklRTtetxq30u6DnZ7Ai73ey/qQgCJ84kApqlZquAS8kwDt9JEQmqmTIfpYjuY7MfSdG8TvPP169/y6gf2fTWHzxHH/+JbLjFa/lzXJM/RonmeEY2TtGwkGmRkGBNUYOKpXVL4ch8s2EbqhK/xPXzu5uBeycoHMOSuYEdh/2BR2h4fAIEdVgyBly6UbQh4NGL6c2Zm5wfZcPbkUaNx/2/VvaPvuEPMbNDnW8tfUCjzQhk1zmNMbM4NZhIlM0juRdjwtXD1mHwdwFz8vkZuLFPxB2aF9S95l+k3lHjBLDJmLLMso/ZdcdyAPFfEu0SLW+ImpXVmVTbJrPoBmOLb2nS/1oj13evH79p9uNJjzv6lt62fyu0pXc3P5UnyfMui8zLDTlQQrTMiGWKNFmB2EZUlXEbRgRj2JnJbt3V/W3rv/eAi0AF+2ooGsHDvpVY3WhBht5IAGltBYS+7QunhWH55OGYf3zC+6/9s3jyVXnUUaNyjy7jjWDmidXpig4ut1vJXKs3O5TyKmEiAiYjaxKNsMEeddeGanjgtqNorlIDQr2sZx1LsaWkBzGU6neUspYAojqHbzcnSjuKEukZhH0MkJccyIlqGKQrgaHrr/BHQnW8WOv9HyLv3zap8xy1v31ocDpnKrVu3ijunNjeU0muSxsg5OcAluWFXQtI63chkfc4E6XihC8+TBtmhBFJBKsLTthxj3nUFcuorSz3+B4gqB/HtKxrA0EXEDilpN6VC7SiOaEdCdwM5k5FApxIDB0Zxm/+NNNn/XTf2L7ePjo4eFbOOLmMnbjyvYNF1nImzGIhjDPAGZxFD8BLI3bKWAEyjvrpvzDDHInL+Or2oIUrohLOf7Ik9uY17i6PR9WkL2AyVwNWinpVyHi7n1LGanmXrMqLMmMyq7mw2M/6Y0d2PJ7z7keFVu3beeO21hzxTedrlf7o6F/lZuU2uVKJ1acHjc3ImVrGklUAUC43xRiT/onWF0jfuJl09I4GX/7ebCVTiHADYSm7qgW4jtl3vdrs0v41mg6wHpRVkKoMYAQ5YxrUdF1D8pVXdz3/gTZcd8cH70b+/vTE2O7MpzYZfpqX4eSbiF0sZreJcSmw+6rSjvMgjPSS4maNaR6Xq6brPuNf87bowA7x//sveAva9IOaQkTFJriIG8SUlZNBtwtZ3OSVv0GKk7lxkIWK8U5BBwoy2Ju10mS5+IDDuafLPCDX7ow/+59fuPojGQfgotuY1162Os2gLS4aea0FeUBi2RbFos2LRei1isHifqM+F7jBaVRi3xdCID3y5QoZQ9yOdUipZYUExdWCBHYJ5PbCP9EscOHDIsTibASTNhIL6yijIVQ7cGBDWjsUAP5Qc/rJlijv/5xsunTiwTz68340UCaXNCbZgL8rl8G8bHl8GUQOiKAaBD7xB9pz7H1peiPyCc4hkBEbjg+MfFg9dTnLdkxypC3R4aChNUity2/e47A3AKK5TPoc4u2g9x2CN64wjhAEQGixTBGBIkUGSsqv543ScIQATINAawx6GKgNWpOMmm72ZmeyLjWH43tPHzbYPilT41q1i49TmxjSsWceZOkuw4hUyab7civhZBZOgWAQGs70idrFaHFZUigiDQKVBboOgGFjICpM1Fgqva9bwvof/iDxixbqQJIyGAXsNICPcuSjhDoUuKNoZRRK67RngWm1b02p9kpni/7H3JmCWHeV58Fd1lrt09+zaRiMkQCyRYkBISGhBSEAAYTAkj0dx/PshiDASaIuEMSGx/592jC2J3caAEbZxcOIESSB2zCqFBGNHATvBCwYbJDGatfe7nqWqfr/fV3Xuua2emR7UI6nHXGjNTN9zzz2nTtVb3/J+7/ex3Zt3//WjMnkfw6nyhls+/qTCNS7PKL4pbm84QzemJlXa5HiScyKjLWaKZGkRI8SaidEgggcRtIlRoF6oExzil+7lnN8FCKLiTpqkrv1LAIxs6q8HHaVLoqgkpw2VNierEMXHo/aab1DddTGxze1icrmhlBQlypne/P45Vww+OxFnf1hG2bdvf8uVi2t/zeNnPGHn9GTSHT5lzjZeZVT8Yor0E6M43Uhx0ixxb6xlDylo1Iv6/otSVc0ngnfBlQ/cjBbvM+vxWF/2ujv/ugYwcR1YTZfbOTldSnkRqBTGUkS2iJX75oQ2v+vi8t53v/b5P1p3T2iVF3z1hz7TdvuzJ+ZJ+6VOJ1dQ0rooSidaOm2x7jnAC4oDCpYLwAc1pKy+ifZyKKOD9SKdYkaB+uAi4via5RX+zsceGwBj+WEAGH8HglwlWQ1VUd6mhD6D6v0g/cIxMIAXNHwi0kZTxORmQ67oU551/m44XPifLso/VjboL+5885VrTqO57LLp+METBhN79qpzcp2cF01MnmWi+Fmk9ZkqiiY0TGDE7UJNIgOTl4LmcRxZtBLv802a2dDCJhL6QHoGfiWVvspJchwetr4BjGsgYQWIVWB1QVGsOWYy7A9pQ7u5kEbqK3G28N6+sd99//UveixiIMd82rxm+p5mkvafULjyiiJqXElx86JkYhNp3WB5ldDSnS0pD2ASP/HGmOz5LPcbACw0QqkOCsoFVdYLQeSjcyGPZiBwLZEVQGIlC23JKkuG/4QrCQ5UvaYPwYSIy8mU0ZTA/UTLsLKgRiOibLhEnc7sXKkGf+Rc8Rll9J/QX9Hgzjsfccd1RTt36o17t22wjU0naBedMbTRK4xO/lnZnHwSpY2E4tgXuPsBhygHB+ElZS6aXZjH+AkcPHYefZwLMjeso1opyjNTDpbmT3hg31mXdim7kF6HDe6io5IGRZdbpjGB1SrX0OZ7MZlPWTP/3oW0Mf8Hx2mzjpvf85UndUpz+SAzv2jS9um60W43JqYqUJIYVn0Hl4UhjsvoJWDhC4LHCrTDcSzs5T+FfpqjQP/RgNNqjsVVxEZJdQWuHgF8ZJhBr4Alhj85PudVF7g4FsdrilREsUrIlWDxl5SksHoKyvKeWezMLVozuHND7D5s4+F3//CXXt1bzfUc8pidO6Oz6ITW3oXmpVkZvXRo0hfG7S0n69bUZKZ04qIIUsC+cxbOArfQMCAxMPuyt6DfVek4V/kRUe8YAVjJl8KWm0PW/ShTwY/oZh9/H163FphkyWTXlYlQUmkzimNYEhaT16bafC2J7F1uafdHd++g/HiLf+28447o5H2TE3sPllfqJPlX7aktz6W00aYkJY2AMJa+7z4eMonCPRVAEg2osNOvlFUM744WidAo5PdBQ+pYTGucO7KhzSqAy8vEcNRArC8BMGCDWI7OCKE5Rvs8zqoaMiifhIAl+lgrR8NsSMWw992yt3RPMxp+dCLu/c3tb7nmKGNiTp177jXx3h1PONlQ9LTc6suyovyp0pmnWp08idJWSkmDDALuXqNL2pT5oHvof8a1vF4GZyyhW2f5jPShBMTk2cmTC0ogx+IJrI9zrmsA09hpo5TKEjER6FBJfIds6VxZFA1l/3MrcnfddvUlX1gfj+PorvI177l7U5M2PHt2Kb9eRc1/vmHrKaRSZLcQB8QuX4rb4aWCWX2rHqCvgZfIpq5UGlRvjFKPkdUBbK2N+KClG/oSisXB7hYjp4Szg0x4oFA4B+BCmInbFpPjWBk2NtAuoLMIlyumvNuhvDO3P3X996Vm8PnT7A//z2oZ++defXWyf377lCvaT8hKc3Zh9SU2Sv9l4dzmEjWizZgMwBXXiUA9NlgO0gbVDml9Vr0YgT0ShwwvYoxVSna8M5BwjIOVfCzij0c3Bx/ro9c1gGFHQwaHZUVcScbmpJWlRFHR1Kobq/J9ket/+tZdL/jWYz3Qx+L7X/eOrzzDafcBSjb+U0omN1rd4DiRLN6SpbOlfVwAmMCVqi8ggYJRJ2ak7EdNSGW3B7lSPss/oVGwCBYfAya4xLYk++kD2TXglbEMYApHGNeF0IE0ZAVXLC8HTLuIElg4qKcUikikGkyvcXk/Lxb37HHl8ANN03n/dto7XA2InfTiN52oW1PnlPHUrm7PnJ2V6uR4asOURccYn1zkwnOQTIONyllGn1kVAtuyWJe3gmuJEiGq1sa2ZvmOVUMci4m1js65rgGMRSgQ7GXZAnSOKMgWQ4qoXJhIox/EqvjNtMy/+utveOFD6+iZrOpSr3vPVy4siF5VUvpaSie3qnhCObYwfLwLGmiEomefdRxb8PW4yTIAAz2h6u4UdnsPFhV4BRLssSNS9/cIbAAAIABJREFUjluDiBSJXru4rQFMxcKB5cVBcPYkpcA/txkDMYwglrZGPwQUP1tFkbOkbeFUsZTbMvuSy/t/VNjoyx89BNH1aT9z21RRDk5ZLOmsAUXPNHF8jo6b5xZObzM6aur2hNeUl4JzBl6OW/mqRczTijwMt9JbZIEILExV/9wFuEL711HE0b/Ne4/fgP6xF0JiJNYvE79S8fYlMNiTHRWDLmmbPdhOzJ/oMv8dKhf+13qTVzkcgqG+cXFHtmHY1a83KnlNoVunq7idUtTgYmwOqXAXZLiOWEjeSqooD6NOTfI9ntbqO5qL9QUQCy/JTnK4vgKwEb0inGNVqLvKgypyvQSOeDFrAiB7a9KBsyZWF2fi2EJUVaYSXDGxRAWcoWDBYGIsmbLkeRLDMlUl2bz/YDHofrPM83fuX+j/zZfeKUF91C1+k3akjcVoyumJp+ZRek6vpEsGOj630BFqF8klMRFKnNIEOjesOYfqAVw1rF78MH+LxTchUzTqFuS5P74qa5SRZPCqAG3kmleAXhnPKzTOWOX4Hk+HrVsA4+An1+7FVGDiEFEaxWTzHmkz/MvJeHCHtu6u26590XcfD4W8azVpbvrIPZuiQX5ht2y8zlD8ChM146TR5trGTr/HCS/0M2MnxfcLkO+uZxflN17/cbTzV+6gpycwvgl4SfB/OW1irWNfIziUbKeP8ShYkgAescK087Elds2gxS+OLIL1/EOG4kbQ6AcPDGAVgvtOaqBhpWVDMmWW2TJ7oN+d/VA5XPrS3b/xur/EVUCL3g16p3QzOs9EUz9T6vSFfZW2hjppmDhJVLvF1i5ztdDq3Xf0wci7okT9E0XMpA/ZU9AleHcR9zcAUVUoL9IS4dfSoCZsLkF1ovZceEMZi/yv1RRbV+dZxwCG5yccGqhOIN2eoIrfDnNtsj9t0uztjqKvv/u6lxw35FWUCeWFfrql6I0qbT1PJc0nqhhCd1iOqBPEAhexQc7SVvgiQeKQv5KlIQ1RwkoK+cgwe6ulwVzR5ar39UzYsZnvIU9arWjPm5LrGgWv5cpCdQFwBKKHJcVc/I0SI6iSCIDBlcS9YJwAPCw7nmflcDiY6/W6f1qU5q79++a+cmBxbmtRFueWxl4wzIZP0lHydIrS03OdkI2kBMhy0bUfUw9UADHE16Tzj+imMQT5QH14HCPYCdZWyAyPqk7r0FR/jONP8ScAtq4BTATTRQufiY+OqKHMUuTyr+r8R+9pavvXt1z/mBTwHpNVfd1vf/V0U+jLM2vfljQnTo2bbSZIFmXO7eBTbm2GRQsKQZ1oGiRyRkFhWVgBwOoQJYtilK0UeBxRJurnqMfSjskt80nFwgrJg3AvocEIyLkSt2PghiIvgIT7IshnUHImShvy95LVNxylSYOK0hTdXm/Y7XbnlrqDL/zwoX339nqLp5NWzydyF/fzfFLFcaSTlKAWoVDVoCNWyKj6jvoCbHbXbUmKA28xx2erV1UmBNAKca4RTaTaVMaG8VDjK+cdnf5wiZTHL8j5recRTBy1fmNgsL4wbQvuMZjwHHZZTpMNta+pzeeK4QO3ZpTtO56EC2/6nW/8bG7cqweluixttqYgH4RCdm5UCodLRSyRg0VboPMDljQv4mBtjQL2o7q6kWvJfCqJ4IgFx0AW3BZPUanY4YE3tvqmHquZqZVnVXdsuawGbqNcF7turMQL8PJUEcwG45gDFutYAMZKxSaAK5SkwzoSTpmmkkFI29y4Yv/B2d6evQfm9+zf3x9m2YkqjqZUEjVLU+goibkDEDTIGPKRcIxSLn43VmpKpeDacSWIqALjSCQWwph6O4rZ16MNQfTX5K7xW797iG3nPyIFB/Jc2OuQg/y5fdKGQXy5S18HQF92V8tm8tGhmiGcs2IqSzZ6XBquXmY2eprjFqKH4uqDwdUdVX7I1fu5yHPTXycjWvh7aPkmIzOeeQ33tY4BDPLHCE+XELnDjleUVHY6tLGp/rad6o/P279/O9F8/3hoUw95nMV+tqNUG19nlf5/MqtO0olOQPKG7pmymFhibUgzE1GjFQALk27c+qqZBpV7OQKw0a7t9/rgdI4WCQf7w7uH3uXlnCu/Dmcb8KLQkosDSCD+hnuBK1iJ+DkUqCNw7jOtWOh8DLKOoSkIamUD8HlXGwDvFC0NcuoMc9fp9O3B2blyYbFT9gYDuJgthdQ2q3fAohJlCKhiyKL33+GZDmxceVuROWihV4CXLBoFvLyr6LOpghlhwY4kjphCApDGxgSws0hESKmRQcY11EyyZDroGuC5ZeA/CqXM67wx36yKsSEZ4+tdq3io49pS0ExGJp3XHuPVFRJAIwAV13i8hoNtYQksiswPg6IHWN+vIoAWEhu8KXr7lfX7sKE8bKzCfA3y4kGLTvo0VJvses1CCoBpKnXMMrsqL8j1Om4yMX/SitXH3vGG5/72uu1Qs2y9//vf/srWUscvyFTrNYWLXmYwWbS4TuwauZR/pJMysl5iAaBOwdtRR+RqBZL44YuDaju8J70eznmRDV4icstfhwIvzhZ6QHDRCMBE/BW9KCXTyouANWh8iRSvHw+o3lphWyBoavlzAoQKRzQoLO2d79DMYofmFzu01OlSAWUO5DdjUB2CVSSLm++cr23kdo/d09gNLRuVumXB5wk8u2BFeW5YtYil7hHgpEBIZisP1lxCJcqHOJki1p1myysj6zqkKJe1jbgog2sAMAEuZREjDtaot2RRVxqFrHOgp+Ai2TyQ8AFbgPKdvCkG9Qw/AFziFbTMrBdZDM10g6evFWlsqsYw0ZgtMAA91jFUURigBeZkwL1lybayH3suK8N9h7pRvX5dSCA28lJIrmMyp9bSBFkXm/6d2vTufNeNl991iI1/3f36LR/85hkl0c2ZjV9c6vjpAmCwPAqxumyTlIMWGnYzTApYJnjw9QYcx+C22ZVbSeRl5LpUqtOH+PpDAZlMXwmAc20rr3vwuLz75fvrItMnRozUxsoakIgdDDcmU/g/EfvKy4Ky0tLiIKe/feAhWuj2KS+kdwIWE3T32SXkNeSzjMGaONQQPuwmAoDVgMpbPWLu1gGsRmwFSOBWAQLDHnfVwmJHBtYaAE5MLm6TheSRB6K0BdrGkLLeAYoSiLtJaEUQF+eGbE9KykakC6kV5bIrjA/mCepKI0hQ4TNCTZEXzrIMwGDB1SoK+GvYgvIWGFLguPaQ3iilbhMxQe7cnuVkB0NK2y35OgOFEXw+IoN7G3mG3nwWK1AysgLITJnBPRFIy+vehdQEcTjsUokpqW2MjW32+wl173zHjS/80jFYso/6Kd/0jo9OJK0nP8Ok6a9mNjonc3qb9QAmwWtMyiZrZ1WT0ge1K/7WMbvq4Dgt/4IagNXeEvcr/EJiPIdzI1kyhz02IXKEHpHiggSLK8xu+Q1ASDZ9caV5gTlFWVFQfzikhcVFmu90ab7bp7nugLJSYk9syQIofTwKQClxrJo7tGoA8whSVUDUVyY4YsGqGwkySgs7qM56AMt7BJk7/KCBWpGDHhKRTifJGLi2ck7UeBIVRK7PriCs79JY0o0GA5gFpSMBYMSkWfczZKcFwLgwHgDGrwBgOLePMQYJH19vWqmW+CcwimRJkTrX4KKUytNKkPmFanKJLsUl4n+OdByLEhIsMObvAcAkq+sDr5UFBi4j22Y+JCjPVbh/PF7r3oXETTCAGdsq8jJR+fubNPj4LTe84BvHbN0+iif+lfd98Ymlal9exq03ZxQ9MXc6FQBDvEMADNYXtLN4h2ISJ3Y+oVQcO72Iww3CyrBUxYdlP63m6kpnErvOh7WDexj+rHZkWEhiYfHxWAQMYPKDTGNpDQ2Lknr9AS0tdWhmfo7mlzrU6Q/JQs6ZhQXjsX4AAbxY5tpbd4d95IczIyuXSKpFcCjHgQLNlhVlAbxS+M22I6oozJBii2bMhpluRYHyJPSHnKQS6rPIvMMDKYFKltIGJKnRLwAAZki3WxwrMsOMQLWBJabLUUABmwCsdQCYhVgkPxJcI5JAAUjYpg/+m/yyXtJU/R2uYU6qzEnB/canPHijL0USaRoOMrIwNpKG1FLAWPSIxV2xvNUr3+1jZEzCZgqwr2rwGxMgnSsv1j2AiZcO7k3D2WJS2V5si/fGw+6nfuPmy//iUcSZY/ZV/+ED915RuPjnB2X0sjJpbLYR2qDhIXtxQu7XCOG/WFwDn5ljRv1Y/dzaX+LImMICPPL5lwPYoT8hE5gVowFQVVuxUUAeC0QksT0FBEF2HAsQQBbSKeoNB7S41KGDs3M0v7BAi0tdJj1jxyfwudC2jEt8vLpvpRIhSq/sooRWc1iU/joedt2Hund28wIaSKiD6yCqID5AxANYgDcLvVZDzaikstd1lA8oVaXU4wOE4hYDmbelJG6nNKXtNlcFIKmV4ToBJEhC4NpghQHwdCoVAp4QjLlig1BksMDYNQsEYoai0U8IgY6F+DD/LEWmoMhA6WMg1SBxTGWWC/GYO985Uo1JUu1NbEHx76E2wgF8ny6oDxdfI9xHSSTwlHd+c8Jz89e5ri0wPDiehHlGiTW9DZE7oE12S0P3P38c1D+qnTvv0E+89ORdxsVvGKrkqSZKmgaTkhdViAVhAiUi7AiEUJjQIlz4qADYCiA5DmajwP9yADsU6IUsFefbKmtlVDZeMe9DXIkDyJLJGmQFdXsDWur2aLHbo04PPwMaDIeU5Tm7lqBE6DhhGkVVzVkDL5yrDlw+In7UTUzGKxcCgHGfhjFZHLHABJyhIKJNRrroERXZN3Q5+PuozBqRUgryYhQ1QcxlXxfJKylRStqUtE8wOn1yqaMtBQwlTkTAEzOswoF/GNZL8wDG4paI+/kfvgYushrL8o0ATGJbDMLB4pXKgSKy5ruRyfbGkPkocvGPIZddsvQ4k1YgK2DSqbZJp7a6uPVPFNGU1HwKgMmc9r6iL2sDeEktr2jP4QC2rhnAROVj3QJYYOHjZlw+pNgU8xPa/p1y5tc2xjNfnb7mFf0j2wSP3yM+9KH/ncxQf9vsMLrJqOj1pW5MllGkDXCqpqLC2SXfzEISZMgCAcRC19NVmEY/5jCsRLvgKViPc9W4SXUAe1jvybFrkIWCoutAX5WgvLhI3FHJa20hUF/y7+EuOlrs9Ghmbp5m5hap0+vTMC/4PQ7oB5oFYjCIy3CfAO9+1r+/ZnWxGxnaNdViZKsasupB+XiVBwDcV/2psH3BCQSNInPS5YBUtkSRM+9ulr0v5b2lVjsFx6/JEaFsmIORqxBfSlsTKqf2ttwmZw9V6yU2Sp5qIakUwbLEJlZSlKLzUUSm4AiSp0cIf45TJTiOXW/vmo1JAEk6BW5tIDSPUrJQDnKLqSnvjovuX8TD+X1tdLpDJRWrCWGyllwJ6nRDdeOprUM99TSbTr6SlDqNnE2Y28bUn5qkkJcTktpXfHfl0/o4L7Y2CResawCTSYnwpKHYlXsbZvjtf+h7eOtvXXvBN9Y7hWL6I/dsUln8vKUieW3m9CtLnSoLkiSoBeDtMHCJvhcDmM/GBgDj/BuvkrUlmtYX7kjBdXw5y/euTLDg39bYkWw0hphWDfgYwFBPCFoD68iDpwqRIASBE3ZR0MVnmOfUGQxpsTegbrdHC0tdjnEt9QZg2fPiiDgGFM4ROKA+OsjYMYKTkFUNbd7YfQ3WGYtEHsVrTAIoxJ9gVQZlDVmYI2B3pExGicsIsKSce8OG/p6PlIOOv8AzVvzyuUZjhyvsJQM9+XrdaF2QbthIGdrPAXigzoEekxjjCJUaAmCcv/cxJtFXw29HsSXhFQKAALYlacTlQkPdisdle8rSA6kt390ss/8+sZTtPtzozG1o7Cii9nm5bl1tlX4mKbcl0Fy8CsFIsdbzxMTtHhFZBYKFC4d31i+AVVQ4bBA5RSZ/oG2HX3eW3vebN11231FMs8flodO/9z+3m0K/binXP5O7+FxqtMhEjgwXLMNCkRZiAmBCl5AHLRaYAJjPfj1MS2utbnl5cbeP+NTF+MLmWavEHAOwWmKy5mxKsBscSx/tqSIxeCNClEhRbgwtdLq0sNThzGK3P6D+IGM3EoF7zi6iPjZG1krKiLiPZI2CK6TRsd9UnDk2aJmVIfgRAtM/3ujJOTj2E1wxDuR7igieF/pfanRTyqhRdgFtu2Y+Mf27R/q+LZdN7ygT9byembqeGq2LkqkpKlixVjKDQfhAQClo6wOUYN3IFTCAIZjOHCtfLC+cDgavuAZgGAdx62xPO/tAarJbJ7LBPQ99YfqwANZ6+dtOpahxvm1subYkerYhu0Uq6/085T9HPS/lt6FeNPzLN0LxApfrFsDCQ+WsUzEgXebfnzCDzxurP/K+X3zB/znSQ3+cv69+5UPfeJJ1yXSv0JcOXfwE3YREsSWjoDKKhyrtwwTEQqGF7JYAMWl44cOfjyqABaZ1bYQrpVf53UoANgKvADCes8TAEYrPEf9Ao3VLvSxjF3F2cZFBDHGuYZZTAd0vttbwPb4esgrU1596EAwMTEtv5FQaXZ6qEegVhwviH3IyBb4Xc0Eq2sjIkgmcNSFuOnSTB4C5ITWKJWTXd8186jdWAWBv3uHSxiUds+kGm7Yu0hNtttQljACahGevswb3uEvI2UAr8S+ePZ7xHyo7YIFFDGA5W2DBQgW5VpHpRdY8GLv8llUB2At++VQ1MfEc2z7pOgBY6WoAFlxItnY9mz/M6zEXMohDCuVlXQOYFOgCwPrQAPvLdpn9N6X1x9+1zrtvT09P6/LUVzzNqfjdvUI/Z2jVVlY/iEpOeTOAccceCd4LgPmiaya3+riG1wAb6zC0psjtd84qohPS3/5LKldxZXdSwGylC5J0PRRWOcYFNAIY+9KixW6X6RD7Z2cZvCTO5bOQAApWihANfba4GEd81+uau8iWB5cjeaDx84mvK7iNoQVa7XOrH8LDAZichY/ww8jk9aJPadmjDXqAsPuuvXcdGcC2vuCXT9UxXbJAW2+0SfMi12r6LCSY+hBy9C6kBkVCAAzcMdZZYwATBj6Tw33lwjiAlWyBSX2W32DYCit7kSkfjCm7ZSKbveehL7z9sBbY1pf/8qm52nTeoLHxOkv62VbT1jELDBcTAKw2haRKZFQ+VNWBwvNYrzywMMkw+WLFA/ydVtH9I2Wiu99+0wv+dvWT7PF35Js++MUTI7XhAqvbb81d9PTM6gnDBOpSQAx7pQV4LQcwUCtggUnXnvDQjxWAjYjvqFMUJGIwCHEjlr/i2SeVAazaIK6Y1DRK4DbQE9gNRkAX6XJMZMjXoFzMEjfjgMW10OnQQmeJOv0+E1NzY9kiQ6B+1KJMLA4J0AePsO6mBCuvingdehIEAPuxpskyJr6v12K3LbilUM9gXp9QdSPTp8T0aMIsYWB2zXzq1iNaYACw0ppLetG2G12jfVG0YQpNBnkOYJhRz8lePegLvkOSczlRUXDvTPSVQHmSJETgoofqAE5jciVAhLImX1QuJUpc6tTTJn8gtYNbp8rVAtjUef1k03U2Sp/t4mhr1WBGeBI8d1ADKqTiUfG+7HRjPAsJLqxvAEPbrIKaEdlE2b9Is/n/TFZ99h3/9sXf/7Hm2+PkQ29+7xeeZpobXkh6wxszq0/PnYotZx9R8lEIOFUAhlISn97m1LhklwTAvJzMMWg+W9lUwWphnBIGNhcgcwmQ1C6ye8T6WwHAaoXmvoHryNARdVV2A5FxM44GecEM+tn5BZqdn6fuoE8F5KFROI0AP5zmCmi88E9VVxgealVxPXrK41ILa/z0xRXiYnp2HxUrwjIPDMXhPIAi7YNSG9A2oGUWw320XWoVC3h/VQDWesEvnxrZ/JKBOvFGarQvSjdvosKWZHwjYw7SM2B6dQy+HAuaBmlIbGsE97FpyMaBMa1kr3mzhBspckXczpBbGqLQvOgqm93fdMPbpoqD967GAhuoqfOydPO1Nk6e7XS8TZQ5YG1juESKm+mqiFsynjlxgSsSbXhM3sVf7wCGnG0zoWFK5X1Rf+YjpdX3vPfmK+5f49n4qJ7ujb/ztWcStV+m4qkbBiWdgkWsYk0uAusaICYARlzELe3TKv45s/O9rj2/F9QL1u4WJJMoyg8MStjlDeoJS3ZXkDVE+UgCUUHuVYCNBq5aFRav/h7OwZ4edl8GIrjLCQ2No/lOjw7MztOBAwdpsdOhQZaxiwgahI4RzPcUiVreUyhDNa7J8gDb2g3F4S03MOIBThFcN0U2G3IcqTkxQaYomV1vnKUkTb2uG8igA2q6Hk25LkZk195PrM6FdM5dvOg23Uhp6+IEFhiXUOF55FxTyRplOiEz6MuzazfFgUWmNkeBNUAU1xqRQTdzdm0ZVbw8Nsoshf3P1hrqHE3R0Xbww4bN3hHbg/fOHcGFbL38l09VqnVeOXHKNcbq84ylE/A1mC/AqBKAqhTFcUxRmlAxzCjH8wZJd2xDGoUk1r0FBtRuRHaYKvONKDvwfu0af/b2G16859GYo8fqO6591x9f7uLmTp1svNJG6VZU+mOiSzGbr1tzADD8BNa0b3xR6+RzrCywAGB8/94NhPZW2D0xIUXjT8ArUBIAaMAnsMflo1hYvgbOx9FQxzcEGbU/pLlen+Y7fVrodpmcmheFLCxwnDi+5YPKnhe2cmF5iNk8/GkFHa5H+hwfbsh5XpfkUuX0Fjr8KJ+xVBY5y02zFhi7ynI8u81F3zVtnzbFAyih73rgrl9blQupnb64SxsYwOLJSek056BOC6kdbDggQCcSD4PlCj3/KqbvN5aAC/WkCwOYlP2I1q8QEVGITTZf0i7/YUP139kuhvceKQu59QU3n5q3Np6bJduuMRSfp1R0IoM37huF3ahCiKC1FnGGmbdhhAK4cbXXQfMk10DTOS4ArBnZQaLtvUl24B2R0X95y40vO/hIJ+Vj+flr3v3Hr3QqfbWJpl4Ypc2NOkm4VZiD7lMNwFjkDzPVTzjJIwVueQh8stOy5rcTuEuVccOqp4JnADAgFRYL3CKe+iBpou0Z5ir/zrtWnp8FVwGlQT1wujpdmltYolkw6UGLgNYb3C/ocGGr9oAuVp2VeAmUUscE/Wq79MMsMFmwTIhdg9fKAIb7TVhUkblkZUkpE1VLGnaXKIkQe5I4HWKaYvEoonLoUtujjXoAeNu1+/PvOiKAbbn0jafFJr60Yyeuo6R5YTQxwaoUErSSZwDlYqcSqTnkhFAkgX6MKbuFUmgtTHvEoUpyppDmMNg7PedQuGF4viy3049c9qOEhre07eLX9nzp3YeVb9/2z968vYzS84Z66iZD8TnORZtSNGH2GVhcJ8t+64gGeU6UNki1Wlz6xYoXPEYhKyPz/PgAsNj1U22+kmYH/iMR/eDWa18+vwbz8jE7xTXvu+dfWkuvy2zrAh03ppJGSglIrC4n6zK5LpY9iYNaksQNfI1bSBUdax7YiD0tWvQ8oZQQT5nRE2oYYZFFEfV6fV6k7YkJvloIFeaF4eBxlqMEqEcHZ2Y41gXXMYNB4uNhXDbCTWt9d5+aTM5h/Dhf/jI6AmMkFmQA9hXToEf17FcEMN40BLDB70K8CT8Kf5b4+1CkZ/g6fLCfm7GUFJs+xdk8fr+r/63/eiQAU5ue9frTdaRetNRxu4xOzmeXKwX/DX0AQCvhtI/I0EQNQtdwgloFfuBacrbDUAxxUChDZAMyWZd/0JxEyhik+3kQNBRhG+MSVc4nlL9lQvX/eM/XP3B4AHvJ1ac4N3WB0VNvG+b2rGFmlMoNxXFEURpTnudeFQS1rER6YpL05BSZKBHQrcqNfIgE5XTrOwYmqpXN2M2luvxCnO39NerQnrf/u1d2jmoGPs4Ovu6D3/g5R/p1Rk9cQCqa5Ewdd9mGAkWwsBDk9PEtvzvVi4QZ4+oaVMfqHn3Bc3AVAVqs38VZtUBiR5wKM1KCyEwDgTvjiCkQCMzPLSzSwuISDYYZ/y4rS0+slFq5yrhi40mUZ9kF85lPdmGrchQf4K1SkCMTDOPn3x0pmy7HsFXEzA4f/xfX0VlRl4B75AYDRyb/PJXZ18maBV30mYDNIoHiQ/HftS6VNgOV5Avw0+7tfvtjf3OkR3fCWddOUmpOmRvQWaSiE6nJAOagxQM5HthfCDA4jWZyaSNuTzxZNZqXlEo/2Wm9ibsqwfJC5UNZGu3K77gy/9/FsPNnhPJwVMaDp2JjPERJBkREiSt0REXRiuhP4qZ9cP+X3skt6Q712nHhza1uS5+o04nzh7ndlGXGUmZIJxFFSUJFnktkVWlVaGej9tQzdbN1sWq2n2aiuM06ePysRgXmxwGAWWrGdl+izefa7sCvJcYeXO91kDf8zp+92uro6tylz1JKTzDXzbItwp22OatU9UP08r7CVqgq90cAdqTp/8jfHyvFQSaSTf3wHwEvWFtxQ6RUoM2Vl5b6WcZF1/tnZml+YZG6g+GoYJeLdkUob2RJyj0iC1YlEDxnS4L/1SB42eJwbyN3si7yzq71SvyuNQMwSEqCm1CQ7S45svltVA5/D5ssTd1vd2SbVdzY6OLWrCOfNy93dFSZbVYbGrujVmdz9q1v3R7Euo78oM69OjlzscF+cZru83dxNuX5rKKnEJWDrer+fjbR2LbtQorTq0oVPdfG0XZKJBFEWUau1ysbkftMrOiu3v3Du848fVahlKnMeipuTDji9NgZVJ6yqIrejLZbptRBOnFI906vJMq/0jWrM6+4AWlP2nggs1NT212ns4dny2CwXeFay7Kj7m/3bLr9GS9XcfyvXXvqUhOnm2CJyZ48kvlZ9wAGJc1GbPemynwuyg6+bSpZ3wAGEuvsqS+/pjD2+vml7Elpo9lst1vSYxBkQivzWawvFLSO9MkD0TqI1h2+YPrI62E1R3B5jrUURzHHLxCjKozhQmnEqOA6MreLs1sAMykh3j87Q3v2H6ByV5UwAAAgAElEQVSH9h2gAZQ6ER5OmxLUx5pH8B+WCxszmlQMzS4pmULGk0CjgAmHF6tHSKlQeI06W68AYoFAe6gY2FoBGGlRnigyKhdn0T7kltR0PjzUkz+ie6e9CNchR9mj8WqewqqPUSdcNj0xHycXG4p2RVMbL6Q03e4SUYl1/QHZhU7RSswd7djeOfv5t35qFWc+FtfJX7vpiulXlS66qh+ll7q0vYkabaF4hDrb9e5CYuFgkTRiuztV9tOpmf/VrDCL77vxZT5QtIrhfxwdAvCiU85t7tcnX22sekNp49OV0g2kliPFUSPpts1GtC9oHQMw4emMPKKa5XEM7hONJuC6oTMSul9zBikWAGM+Ea4bRdccdCeaW1ri4DzcxfnOEnWHGcGLYKFObzty6zOmXjjitJ0nwco9hayelOV4dqaINoaMnr/PKqA/5uvVkKmyEFcYmEcMYIyq7OrGeG75gPK5/aRscetU1P/wotn44CoA7Bg8MaJtF795ajA5dbGl5HV50rzQJcl214TkcwR/nsxCt2ir/I6Gyu+c/eJ/XA2AHZPrZAB70S+/kuLoKtve9Pw8bm7ivpxcq1mztNdzDAwAVpYlNWL3YKzsJ6fMgem56OTu7dect3qz+5gN/9GfeOcdd0RPmt882VGbd1kVXeNU4zRnbYP7HCJcL5EMD2C+qNUDWAhMC4CF7FqldnX0F7OKT3CnHABYXjCAMUETfB6ADwLSacKZRTDmoRCBusWZ+UWaXVhgcir3WWS3Uljg3Muy5tLJXA3deQKt3reKY06SZ9d7wKlbYPKreifr2g0dKW6/JgAmsboEAFYMKJvdR5EtbpvQvQ8v2q0PPFYAtuWCGzaUG7ddbKPktUPduMim6XZqpszxorwk1x0Wberf0XKDO/d/8dcfUwDb+qI3vdJG6VVqcuvzs6ixKVPozQnt/NEDXNcuZACwZuQeiCP7ybj30HS/fVpvXQPYDzZP9reeeLUh9fph4XZopVKthagq3QzlJVAmIn4jOZYgrzPihlWSwKsApDAtPCsoQMCKn+RjBTWlbhH0BmQNQZ0AlSJNqTU5SfPz8/TA7t3019/7HhUGcjjSwQZEVam9C80aPBixproP1pZS11mBWsig1zOSKET2zT6EPV5/rQBgRwKvcF9HGK/VkPhBTYB3BheymD+IAPmtE7b/4cX4sbTAXjuVN7dfXEbxvzGtzRe6RvNU1UyoQIY4LykuVdF2nTsa5eDO/V95bAHspJfc/MqS4quyePL5ZTq1yaQTVKpkFBPFHrH+LTDI79oHktjdHXV3/+rxAGDDrduuNjZ6/dCoHYpcqrWXQPHSL0LqE1XKio8laoakkfny5FYRqls5tlqtY9+ujNet73uILGLVogzJ/BoZld/z5UNcvWcdN2yA+1h1AyJHi70ux7gQnAevqzMYcBYS4IWCYRbYg6IoA3BNlieQyRilpbSkDqxSUiKcqWBpSrZ1OfJ497l+o8tBaTU62KsA/pUOEYAX7XfKcjKLS6RNeeuUXfrwYtx8DF3I107lk9svLnTj3+Tp1EWUNrcrWMrQzgeloaSi7boewB5bFxIAZlR81TCeen6ZTm4ySQCw0UZ1XABYK3EPJMp8Uh8PFtj85snMbdtlVHRNaePTHNkG63uBRgFLDJQKtsdA3JRWVBKsF9E3zSoVXmPKt1jzmgfVOvO2Dv97pKoaOA/SULYOCdI4Q6JK0pfR/wDAmLAKMqlisikkbVDys3/mID34o4eYmIoC4ajRoCgF7yjibuoiDQz9KckEslvANS6e0MkAJsJ/YzbVGKXCM2fr9IlwOGeqllljY0TXQPT9MRHqSBaaVPhJwiwrySz0oLZ661S88LuLNn7MXMhtF792Kt/4hItLnbxuGLUvdHFjuwIbvrSk0M09t0XL9O5slr07D3x1+pPHZnRWd1a2wKL0qjzd8PwynthURC0yx5cFhsXDQfwHE+0+OVHsm24e6Pemp68EwWbdvUIMrF9ufJ2j9GqdTpxubdkwFlruBSko/HEfPgAYetV4oT7WNZeSDwEwUQ4VvXNptVV3eQKA1aV68XdmQSvFccVAQkW9YV3Qr5KZYZzxOu7ejUVz2If27KW/+Zvv0sHZWek+g8URJ1yL15ycJIXGE6zZFfTNA03C89YCGOHcQQis9iRF0CHEvnwZTnh/zD08BICN4eHaMPFXtsBQyB4xgx0AVs52kYC5bSrufnjRmscWwLY+5WKr4119Fz/X6mQ7pSk1YoCYo7KbFU3Tu6thBnfOfvlX7n4sF9GmF970KkpaV6mpbZdmurEpo5QsV1wcJzEw2f0NtWK3O9H2M+ngobe1JzfMTV91OQhF6+7lnFO/euedyfzsk68urbq2n7knRnHUTBqgIojaKtf/sRU2ArDAixG5EyyaugUG4ua4BvuoNyDbYKNxCtZOzcoZeVle8sWTQznLiCsqSxoMc3rgRw/SgYMHqdfvcwszyDkjiM1giAPjmOJGi//kq+HuQVILKV2wBdAYeCX3WF2bV6GRf49lD9kmlOt/mOxNQKr6nzL1Rxh2DAHMYyueBVyzYoEB7NcaE4MPDVpP3Ud3XhnaYT+q8/SEy66dXGqccolR+mpqbriAkmQ7tObYUiwMuawoGir7eEMVdyx89t8/pgC29YrpV5kouipLWpeWcXOTiRpstVd8v/UeA2MOkjHUTNyeVNnP6eH+X1/vPDCA2E0f+vPXWktv6A7dWVGStABg3GmIFeEDjaIGYJxtEytLatY8KDHrHHQGWbIBqsbcxtryqawuDoYHUEExdmAwQHZCYmKoZ+z2+rTUWaKFhUV6cPduml9c4KwjspNc94jOP0XO/C/puiO9/MDlgUIDNziFvn0tfhagi51idi2XaXqFDFQFZP6AFXW7xsGLx8ADcNUv4BjAR/gOKE9EWHCFpaLbBxH57Ynq//5U2tnTbBSlHfZWSCls91e0h/Z0tuerzFaqnTt36vsOnp0M0m5NuP8kOgmcO9pf3aVRmzf0dHyxIXWVa7TPdUlyEjoCQerHwY00tmjq8tOJtnctxUufOOMg6byzR1O4LKRVskF13VGj5fY05zO6885VAvK03v6KPc2iE2udtvlpRI3Jcbt4ZtHtznvlplPPeEXh9GuGOrnUJs2NKIEaZSAlQbOuY2BB7aAVu70xmc9Hwz2/TsOFA+/8pVcftqThGMzZNT3ljR+87+dIRa/T8YYLLNFkYQvKiiHpCMFygAFwRABMLBCxWaTnoHReZhkb1oF6OCfgUABW3QSDhJTphMKbYBnBogJtAj/3/+hB2v3Qbjqwfz/FacqAxDpeA9DwFOlWkyK0lOfNvfT9CX1JEVyWJKUoSVk+BTG0ehyM1Vd9v0C+hpoUT5WlZEuxZoHVn0Lttg9Fal2rYu7lD1/idpb7lTI9wTgqhrlTrvhIovKPNfPe9yejxcKhzxkNiKiFukhF1KRms4VCajXo95QhPXPw3g9AV+ewr507d0Y/GG5uzOTtjeTi5pAgldPg/zYbEIPMaEhDUnrSFS4+0bQ2XqCi9Gc7ZXF2qdVWBbUHLuLmpEPZIPvliIq7VfeHH0+7RdNGNmqmsepbXC9o/kY1+HqJ2mXfOpvuv//eP1iV13PuuVcn86c0T8mLMi3Khm0lDUtD/9Fmk1ReuNxGph+rTi/Z9FIbRb9g0/bzXJxsdOAUSuvy6uc4ADBkId1iEtkvpv39b6O09+Bt11y5eKSH/nh+/9r3/vd/STp5baknLlQ6nmKWOfdih5wMBA0BVxLEDws4iBqGhhGwyOqxgvH7rYfxRy6VxLogJgg1ghFLAmTU4C7OzBxkba79+w9Sp9elQTakrER8zgfjoVzgRQxhHSdYkKRQ5yaTrwrWi6oEN93gYm9h08NyY4ssEooF61p5x/JhtZ3sD9Z1v2qxkbEbHlliPlnrLdPVcCqOfqaEBrYsFOTVKGwJC6f8IZX5bm3Ljs0HTpuSddMQBmHzBcS3sqCElGqinlHb31r6ylu/eKQrOPX867Y6bZ4+M5u9qkgmzqKt20UVN7QlY9UJTBqWqmnotLFVNVqnmlhttLFKHTpdsZqIQkG3M3m23w76D9led7dyRcTlEyGDg+JvJr32KdWOmo2o19Dl721K5r/1vc/cPnO4az31hf9+q0vjp+e6+eq8cKcNkdywRmQ3lZMu4yz9zfKJRTQ5dbJuT55e6mibjaIECaCxWsj1zsQHz0aKuamfkv1a0t93i46af3vL9S+aPdJDfzy///p3f/WfWxW/plTty6K4uQFWCiuYKAnmi+4Vlsco44ilKMXcYOv7pghjBd31Ox4BWN3JCsXRHN/ycxbv52VB/cGAFhcX6eD+A3Rw5iDNzC34Mh9vOXnXDsYHs+/h3ue5b2mmeJEikM92IvNrq3RhlQwAkMFigyWHFvUlGPxeB1/CcpUTLHEs/s9YTrVylB8OTd6NZldzBM7HYh4IgBHXSAPEWYkVD9DL6tgi5wJvbDYJaCVcuWBZGcIVaKBB1GrAfqJdi19805HUKGjHhTef6sheNNNR/9Y02hfTlhN91jjQb3xGlKWXlJRlpSmhBtLFaNMnljbPIQQq8oIchASzTErYEDbg5zcqXdOmoFjbMo3sgYbK35rmi1/a85XfevCwAHbFm3cYaj+3iKfeMijcP82LssGbFquoiLpyiIsWpSXdmmBFCrAB0XFddNPwDUGNYt27kAJgrYgGibJfj/r735u4xp//xk0vGjn9x2KGHuNzXvPuP36po/TnVbLx5VHa3ox+fhmUCxQesM8segDTVvpDitycdCWSasPxXnorWWBjESJRfvYVOo7iWFREC2to3/599KPdD9EPf3g/Zb0ex8BUq8luI7uH4BBBfdXXIwaaBbv4GRRkUecossUiE+xFDvkL5UvDZ9BFmtVDYfVxg1bfwLTGvvZNvcYUXhnK6nyyQz6jUXbyWNHA2IVXMFREuRS1m7FCuY7I6wy6fa4dTZKYYgBYUTCAwZWzRUmRddTCOHBbtdcdEcBOvWx6h9bF8xZo8/U2bV+kN2zkRY/2exqZ6FI0vWLUofr6UZWAwuLIslohpLkFpLDpsHY+Opg7TW1Ygg7VFhlbyqDMFHlJjWaK3pJdlXcf0Kb/jqSY+drcEfTAtlzx5h3KbTq/bG27ZljaZxfWbpuYnGRZIYMQidY8JgCxTn9ALopJpw0quDWcl7muFXIzoWg9E1lhgbGkdOyGKblvqv7BD8WavvH2G1922O4oxxh/HvHpb/itr56vdfMVlGx4deGi7YWLYkxG0iX/MD2Ce/zFJADmm9yyHhdUK3j6+v10Jd0rr25Zkenl39JWQhrIQrtrfnGRDhw8QHNzcwSKBLKN4ZMSsZVcocjd+AwfMlootsYLLiKH54RHFrKI3gjyBHuJ2fGZPJDhc9hxHUAPYBYkpEMXqgpohTMWLDMmtnqJnfpDGHel68Gxh8cHH/HD8yeQjLDcM1uWuC6mpzhS3ERD+h9KBwDIC0na0kATC5l1UDCU2zX3ieuPCGBnXjG9o3Tqefv6jevLtHURbdzIVhUnbbkVJGZLRA2VUDbM+FnEDVRxiKqtgXhhLGVgrBlgURiPzGTCcTz2dKBTFokKCMdgSzTeLbupKh+Iy95tq+lKxACWbn5O1th2bW71OYV1W2MAFrvahmyJkjTNUuEALCR/8KMaqdTK8sTxc4v/fhxYYFD9bMVUxFR+K+rP/YFz5svvufnlP1irifhYnOfm999zplbNyyiZvHFooyfnJmrzhIwgB4wYmHTmZv0oZt4L+14sMOygiCUIgIka6yirWHley8BLYlyGA76gQszMzdPMzCwdnJ2h4WDA7wFIuP6R49JSo8iBd1gW0EjHSRDL8t1j8R5HqFhtWtrXhxdbXPif5zUEsiy/zy3UWL9Kzh0nopPulS2qPpE+8zgeG6t3upZvO6Qi7cPIrmv4tBnZAUwiwsih57LgygWobnB+GN13uIeA76GhLJmi4N81WTLI7Vr8xM1HBLBTr5jeoSxdOpNPXFckjYvsBpGUFukubBCOIhdR7BIyiMVhnnhOITYOoeYAWBVFsBoNwALWYsqgy+1VuBt8Kcq6cUxFNiBlim5M5oGWzW6dKBfu2f3ZX3/ocCO45YrpHTZJzx+2tl5bUnyOcWoLb3I8B5xXgPWimEkqSrJwv9nSDwAWamIlpbyuLTDePUxBrVhxW7VksPhHEdm7337TFeu6rdpbPvDZzVZvebaNmv9v7hrPyF26GV13bFT4zkSYTHjqAmCaOxSh/AeyyxkR/2DnlK5EdQAbdxu9IKDPNi4udmhmZoYe2ruHZmbmqNPrsWUUxymDCmI1HMcR/8hv8YpbdSHOE9qpYYKzcCErkUKEUQit4i6GWJRMdTHePNM/vOflceDucOwjSbjxBeJj7F7WigbEDRR56GDlceVoLQhWAdjDAmPLya5rCGD+Ill4kauirNSLYlxKw/QR1nnLc+nUzS3QMIYFaSQ/uFuP3dX5xJFjYFsue/MOZ9WlRfvU603avLBop2Q0xg7uIXYmdCBCMFNRY2KKF342RHIT3X8iitOEyhyWmbQz445pSBDpBk8dKKEkylIx7PEY87W7EoDctdnw/rYqbt1M3XuPCGD/YnpH7tLzB/HGa61OznEqZgALEwGBfCjAYnw4VsfzwMsnBRdy2SNa1wAmZXMwzYcUmeH3Wmb4GWXpo++86UX/d42n4qN6uht+6/ONZnPbP9FRdGs/j88b2mirgUsVocuy7Ihi23gAcwlpWGHcC3AoAMYt2utdiUY1hPAT2FW0ji0uZBLxs/tHD9HBgzM0GA6lWSwC0OzeCFixqmogmHryaUUu9a5iACVZv6Hdm7iTYor5+VobUXFER+AmNAnpDym8H7FiuGsOuGOwxOBWYkz8dfD9yNXyZwPRtkJJzoAK2I0yAMfKhfT3A+4eWxdC9wgxOnYsUZCO30NVWqq3CDWvxmSkypwSScTs6q/CAtuCGFhsLu3SxutNo3EhTTTIxBIDkzI0ROljIiNUF7wsq8FK30heQ5y1BNSLIOUo5iS/i3E96GDEtwZdfGiyma4uywcaKr8lsfP3zh7JAgsA1th8raXoHEd6S9VtCAAeghKsSiLJFqm3xYDVvYhR4madAxhQWlGZ9Uib7O83qOJL1kYffveNz//zRxVx1vrLnFO/dPufPEmp6K39Ir40d8npLsauasQC05hUvkMMYmA8WwXASGfcvYilpyF6yA1L5eGzJYQdzSGzWDJjfmFpkcmoHSij7j9AS53OiFVW1RiOeGECCP6GQ0mPdwNHwxCAbjxHWOfAh2MlSiRA4uGnyiyK5SQ1ktK9BwRYiCbGnOlkS8D3hgTosVvL5FevKRbwMhSIe2CsLMHqPtb8AcoGoj23kwEMwBFqNwXU2O03cP+lAYdS0kVI2QJFMxiQXf1VxMBOveK2HU6Vl87kjettmlyoJ5tURpZchB6UACu4q3AJkdkMtJNQ5C/PKmROWaHfl6VybRpfmqUInDZmZgBQRHlEGddTrnwgddktiR3cM/vZXzm8CwkAU/EFw8bWa43T5zinN4/apS1XDgmxLgGxMJOWh0TWNYBhwmPS2gIWWPGDzbH7cunc7e+9/tJvr/WUfLTP9+b3fWl7bt3Vhdrwchu1zlVpi0r+X0Eq9o0zUE9oFNlCkyu9Cxnh/ZJ3c1ZttehsjcUhVgziSFmWc1AeBdcI0s/OzTOAhYJt4Zl5kcDA2woDUHfDAoBVDHfv2QaLahnJYTmA8dLhBSKLyK/jasJyCy+OfXgAC8czbwwAJj+gXLDSRYiJwQ2S7L+UMQXyV1WGsuxprrkhxgEw3mgEm7HgPYDxypcQAJd9ce2qL4oHeGnIhjtKWUmEdvU/ds0RY2DbX/mu0xKKn7d/YK+3cXRhtKFJObpXpYqSdpOK3pBMgYFuiZ49v1YAMJ+IEQDzvdQwE6wjjY5BDFoCYKI7p3pk3QMpZbcmpfna7GffeHgA+7m3nWZUen5Pb7jOOvUsa1UNwJgHJJfGf4jEJf4ffo1xFEEpH9uFFbtes5Bh8mOhKYOGoMXulhv+KZF993uvv+xPwzA82sCzVt/HcTBKnm/jLb9QuPTlvdKlFIOPgAA6WsWL7RJRivwSKV4glqzKmC+GmIpMVinfAQ8LXV9APp2bW6DZuTmam5unXr9HWZZRyW1gAmgJKaMCsmByjYGX3xmXuYT8T9/mrW6sBQtrrPRybLBG0bmw4/Ii8dZjyFKG3o/sggHEQtPWQLdgVxPutlgaQucMtl29lnIsSLZWj22F8/gYpC+wZ/BCkoUNDrRZE7oKXyvcPVbeRTdsxA5pV/Gxvb9/7rmnRETf4mOgG09nE+XdWf5QOrnVzRUnbVfWXbKQ2WtNRBeqlqbCW2CKKzdgiSdEFlQWD2BBZslXDUg7NbkSKeESV1xSxD7ZAKqH+Jc+5hp1lFMPJGR+s03ma/s/ce0PaOfOiA6erS4jogMnBHPvr+iv77yj2LzzttOGTl8w1K3XO5U8i8ZcyJplL7ltX1nis9NVMgZ+hsip8x67bgHMy8pwjV0J8l85M0Xl3zhX3mKHe+59zxuvRI3Gun1Nf+SeZjkYnl6m264pnH710tBtoiSOwN8pIRrIOlmQmk5IA8DAzAetROVkQaXg6a05ro5gOGgRi0tLNDM7y8C1tLTIUjfMyeJDQ949WFF1t9G7PvXRHIUp+Ldj3lgNwMY+gtKmIz6RcASkgYL7IIFwoYz5Dkf+mmF9cYzOF4ULERJkWEntcUNXT/cYc2zZ3Kt1OzridR3lAWydhgQKLDAsOInUkR4K7QQAxs2JBTAc37AvkwF3i6LplqJPus5ikqQRjoQ/KAlnZxAOJGUarlTJiWSjZw8K+7NG00+ppqJCGTI4H4cdsLlJJ/fKhQzdrTjAxFF7KUMT/j6DXh3AwNWKnCEtJm0AsKF20f7YmY9F1nwzyfv3kxsqZyNVxFxgqWKbKaI+OsubvLHpZJM2npm5dKd1+imO1KRYU35j4Ximt14rAAuSSjKeIu0ZAEytZwATuiY37MxzapLrbmlGe1U+uKU0s194x3U/ve8op9zj6nAUdV9zze3x5mf/1LWlU9f3TfIEi3RgjMnlm5ZiRRtp38XuImJA4InxpAUxkbhmsdvt0cGDsxygh2IEaBEG6XH044tTKd0BB6nSsve+WhgRX2K03GAKO/Yyw2zMAjt6ABt9QhkW5BH3N1gpHsBGmvcc/ZbFhmaungjL/CLPIePMn++WxBZc5buGwPAaP/rKtfYgFjgNIaiuhr6BLFwx1Ip6axc+Gse+uKsJKCufToz9C9vvx8048qWbAASEMv8hQooAJ5eTpRudSs7IjHuGi9TJuhVRZiDZbUgligxUJnBohBhYfavx4OWLtaQW0gMEA5hY9XJNJbuRKFAXNRNxixVFeeTsfanNvpcU/X3gaRilXIn/aKNilSlNQ2WjRJWNiS2mMXF6qdPnWEObUTwu9+6bDAfOjf9OViHG9/nvRDICahTHBYCJmasJBZ5Qk0ytySaVXYrc8B2uP/uZd73pFd9d42n5qJ8OIPaW3/n6ztLq1/RNfEmpoymwk1FaJNlnR2UBswRbMWoKIypdTplBb8UBLS12aXFhiRYWF1kxotPp1pqHegvFT1FWYx0r1/G3WwXo6zAlfx9RSJcPTQjKj/9+zPqqn26lkeW17BcLkg+hVCnEBljOJ8CYD/JyKk8ylFwuE2JkbImNrlauA6BWa9m25k9XCKpVgQ4zSsUCU5R5AEM2D+F6UdbllCQamcANRiBqONyninIpShLlhn1ujGsj0DFYB05R4fwGlCRRlLaNdRso0g2dRlQwgDl2sRm8fSZ0BGDB2mMzwAMbANX3Gq0SDpIdZjo0d+6uCIThM1Y5u6CKYc/lvWGaJI7DFUUB94BijXIpC16fMjpJCpW2KWlsIkCrGHNiJVdZ4hDMlwY2TA1iEAsWWB3A1nEMjEX9cOPo2lvkFJvSTLgyj2323th1P/H2G178v9d8Tj4GJ3zzb/3x+blKfia3jdcanZxkdKwl+wYPCNI2yC7CuYjZXexmPer0lzizCC7X/PwC9ft9Gg4zKgrJ2QdCqAS6cQ7PlA/Zusry8n95GPKMAGylzGL4+GHdxdUAWOCFMe1g9AFO+/v3hNoRwDbEbfgmPeUClpi0dmNaur9HcUUE1OpNItbmEcsql1yopyQwDUDiSZrAYhftNudE40qMNlRaiGvLopTDXEAcSQrwtNAbFPw+psujY600OEFGNoZQJNrQIcoVAxQ9QRXXAJ5eRR+pu2mgeQQAE1qOJBsCN2vM6ZZgutc3kmGX0jC+T5OTK4aUohzKN9tBhhjDjqQEJizuvMT54eLjPQ4EIuZWAzB+zN7V9l24UOPLL+cb2bCQgbi46zYGJlIrmgqFkgcDC4wmXOkSGn4wKYd33nrD5feuzWR8bM9y3W/8p602Oem5UWPiVhs1n2J03Cg8TwYeEyauUg0yVlG3N6SD8zM0Mz/D2lwAsG636+kT4E1JrUjo5QjVCU+2GaX4l4NXmE8jlFjmhhw5qrXiCK4CwAJojanA1sCMiaBeWFFWUqjS5oN8XCySTCWDGNRlfZ9K1PUx3eLYAJhIG/mWKmwZhnIrxJFyn1mLyQYAw8GJdPFmTSLQYnwLMcf9NQUM0JkKVRG43Ug3pC4VjmSimIyKzUhrL2NkQT4dMBF4vOGJwHcFXlyahgdSj5N5EKm05HzlBMciBbikRCwkbWAlGa7tZHYAKg4gTc7HSeVIvS0NhgO2nlWI2wLAEMaob33BdQ1ua7CaRcRAaqSidQ5g3NUmJjxgANiksk6XnU9FpnfHu2588X99bKFnbb595/Qd6YkbNjzFqORNKpl8PiXNJ0KOWZaG4YnS7+e0sNSjgzPzNLu0QEu9DmvTZ3nOcS0USMMF44kFcmrY0byEdIgRja54GSjVjRzvflVO4mBC+cYAACAASURBVJGAqD4MR1k9jR2cw/aBwR+uo0om1npgYs1LUeXIKPRWl1hf8gM3m1UVfImSWD9HcxOre64ST5LiLl80IZk1WGCu8NYM3kd3JimmpgjBdNwD5LTB7ZN74XHwYwC2+siLU4SkDvhjrhxUKiXY0CRGJVYV68LBDWSXnJ1n3+1J3EiIZAp3DpZ8Qz7H31cyYMojl0HnR8C1kXWwCb5gsJRlPFGwjgoNxODwAcxD1odjqr/0eeB6zABgFe+Q4wcCfF5dJWSkJf4FK1Gy6+vbAuOmECACElxISsvcNWjwP2OT3fHOGy9//3qnUoQpctVvfP6EOFY/HbU2/xxF6QusTmJjC5XnQyaezs4t8g+axnahz1WUrOkVGr6O4keiplrJL3MdmjDUZUouz8oF0300XcezjatbzKO57mNVh/lYFXLz7oWv9PYuxBgaeuNxBGIifFh76oEKUONusAWG4H6SkG60uGM4lx0FEciQEatZnHL3Y3e+wtQK7/t7ZIpECFDDAhOwYAADRcLTYLg5C0sl+WJ9/q5ATvb5EABwqGrAxYBYj2fGLhrcQGSlfS9nBi3JSiPzCaINF2NzHCnoeEhbGAYJ3zOBgZwBDCVf/vuYyhHSzaHszKNqeD4VlNVL1uS6uVIC1VG+IEEaNAMIJSngagDGWc+qrIiLZ2sA5kGdXcg6gK1zF5LFY9A8FJZEUVLZ67oNqf1OM3Z3tPd+8ba3vvWtRgkhal2/YIVFhTlpYtPJN1KcvtZGjY3DIosWO4v00N69nGGcX+hQhhoy1k2SoHBogcY1jCGeFEThQoF1Faz1GbOwUGWr9ZOthgpjw3mUlkuN+HqoByKnD0qytd2/KkivY8dI94zPV4+HeVtD4mXejWEKAIIyMcv/xK0pcqx8IGxzocMzVIQgkASXx9IVYh2M9DwCtgaqSeB9IRDvg/M8tOMAFq4VrpPEp4NLJ7EeKmE1i5oHyNqs0oAr4fpQAS+DgH/eYwBTrVgKr5mfipKhprhtXs5IjCiAvYBXgCNpvSdunFg2ADDv7vImKIDFv6riU7Vx5wcWKiZ8nJGHKGyUqKmUuk+INboiIx1zobow9FiLzFvIFZUnyCxJWz15toETKCAmFth6plHwPflHERqbGkNTTXV/os2nFw5+/zY7GM79wfRVq5K6fTwj3PT0tL6fTk97ZsO/6GXmXx1Y6F8yKPMN/SLTS70u9fsDpkvADdAau6gWsx1BMl/3WPlVbG3UgMcTRceLvqtU34iXVOkw1SZv+OxRuYarAb2Qiar5jFVwuf75sOh9Ro3leMSqRPE085V8TAZFwlhUSIBwrSTeA62A1TW8uxRFHRXFfUdqi7MuYRJHoy1EUPwdricygSbnRYi4FF7slmNBMYWjIbSqAJbBeGNLxrtEMEm85cLcCDbavEXE/2CEGvU28DJDXNnD5VLeAmPXF3pr2Lg8gPOziCV+hliVVwYJ89unLUIqUcCpmhI4idRKhg1hBHTLrN9g6vIQBMu6ZmF7V5gvLLjo+B3cWC6b8gDGRn84JsQG/ObJ5wgF92GD9QDPn1nHRFax6mXXk843CF5qtFhb1Kr4cjb/4LucMt/7vTdeOfd4BqejubaX3fyRn5pZ6F6xb37ppl5enDwwRuWcRbRcMsPxHe5F6CkCIQwympHBXBi5RJ6jFNLUo8koVheX9vpdOrgcFRj+WAC2yjseI8OGUpw6b8tbhZxFC5QArsvg/yGYHRQNONjse0zqJPFuDRaRCDJKnKUgnSTf1I3mfda6UzTRGVrpJxjd2OJ0miBzxhQNXlDQZENG0Ku7csmSNOtVUZuD8AwcYeFWhLkQmA5umF/8lWUTANs/OM+Mr8Cn5ktIMjC4d8tVNdgnHR/o6rN1dbRaJGsMiAKAeSBZcc9ZwbGpgGoElyszl8WV9YaVHLxSHHLMog5AOf7nuo2ByT1LTSDoAXiEkAYhl5Gyw2+6/sH3J9Z9/QO/+KofrXLJPO4PO/OKGxo5TZ5XEn1oaVg8pZeblCA9zFaEdP1xOSwNKKFAc0q0n4TGXm2ro8nNv/NLvmKOe1+Bg8XelQusbT6XX1Wjbfvhi2WtRnLsur18T70WKbi4gb3NlhSCLlL7WWnw19YjKCQILEOjXqNJKqgHZW4jXQyVcu9tTEy8Ly96J09NbrrcUfLSpb59hkraW3Q6kZaQBWQs01SUXbKIEYHnFMfc1Jd7dCgomIoGl2CIWBzBSKlAJ8Tr6mPlnxFH9ZYB0MPg4hDVDms19OvlPOsbwLzaJWI8CFrz/lb0SLnhtyf14D8VVn3u9htf9vfr5WEc8Tqnp/WWe2e3K1f8i4GJrywpudhETS4VwU8UpSILjAXMel0BwEIwPqxk2VLDLiiGf2039gH9EUbVXIOxWFQtoHvEiz+aA+T7uCmsp4NyWzkpcB65LAF0fTG4WFJM8eRmGRgHaKuLHJAvHPeBYhb5g6U67JPNejNxXP63SNu7hxuTb1DSSk+w6cnGJU8aDMyz4vamn6a49by+jbixqoKWPKpyQDyFhHfVlkziTzH6T8BNtehfIBaiuH21AvnaflIZUsxwlzdw72H8kV0dkfvDc1qWsDia4T2Ojl3XAIYnjFhH5AOxJQh0eZciyr8/1bB/bG350Vz98P/cfs01kHM7Pl4X7mxNZvqMQk9dRVF6JSWT261uJE4jcNsYERg5PR7iVSMAG0mTBNDynCBfTjIKoAeIC5LUXhyxkvrE+4EEuYI78YhGW3pbstIsAw8AADE+gFhwzYKbJbEeXDfcO45ugWOkJQ4Gy4iborA8sTTbBeDwXeVoXNFfUHn3rxJV3qaS7H/1/uy/Sj+Fyy6LN8dPnaByw2l68qTLTNR4fq/Qp5soOt3F0YkUenWCEgCVUoAPABEEdGwmiL1ZaG4ZtoSFKuFLZuoxHwkFSdbOA1hl5DLogSvlAYw96Npm5L3oRzTU6/zD6xrAMEGLvKBWu01RgvIJqET2KaLiwERi/4po+O7ugbn/cftb1nebtRXn2NN+9pVp2v75xtQJVxjVmjK6SRSnzLrGgjEOHYyCyxcq+kMmZ3TGejp9RDyql+iE1HU9DhUYhyKueDg2/o+zPqTWzrPR+QTIVgHAEHsK0tQ+2we+FMvVCDFS6uZ8/M7zlZJGk6WUiwwqHSCy4hsMud4CxWb4nZbLvhBF+rfn7vvIiuGGJ73o323sRhNndFz04jJtvcRGyXNsRA2nXKyAsihRBdeOIirzMNawBKURMW8lyPIxyx6ubWC7j4i3Ivvst5earM3DASxY0bU4/I8zyMfJZ9Y1gHEYAQ0KEJgldE4ZklIlxcr0EyoPapO/K3LdL7znulf+3XHyvEa3cebOEyY3bXl+s9H6zZLa23PXpBwZJKgzJGidBYsjJ+uQpcJAYX/3TTZ4wYsbKY1vR0HwijpR4/cI9yZ8JsSiBFgq0FvDARbHceROyXXCCqvpSgRXkmVqJGYUeSATioK4nCLVDN00JMAUpcmEFAiXA9LZLCmT366y/J1Lm+hHdIjmrJddNh3/5YZ+q5tv3uq0fYpW9Gyn7ItLp86iKDmZ+WTM50Kdaou7k0P/HnMx6MSCgCkZuUAB8KKAfHNiVfm6gLEMoRA9Q85lmSrITyyw9UtklfUiKqMis4LYDzqnYBcujM2Hg4jKD2oq7n7/9Vd8cw3X1+PmVCc/96YzrLZvGHTMFYVNfspNbOYOLuj3B/VWyz0kUf8YmoCE1HwAI7g03lqpAvWS2RqppPo0dxVYrsfDePWtuQUmT3ZEHZUBD1krD7ieSMkqCx5cuX7QB/mZQQ6XE4RJqCjAPlJoBZaQ63XJdeeXmk3zNZW4jy5888N3r/ahbn7R1RuLaPMOR8n5luhcFyXPiNLmU3MbbTIqbiQTG6hE+zJ8Z4jbMUaNpHXqSrOCwz4z6K3H8Ewq/lW4OB4UnxIMQbG19t5XOxCPk+PWtwXmOTPoTARLIIoVJZD+LnMa9jo2jsx/SyJ75wfe8OJPHQ+E1ofPmZ3RljO7E3P7o7dE7YnXN0594oZoYiqySUSDMmNJYQjajQDMw0IVEZYCY8k2jkBCACQAG/6s5dHHFsyK+fW1m9o10qwogIZXYJFz5MsXKgt3SnqDad7InEVIIUenVmpECaVRQll3SMX+fX27f89fx019Y7lh+Od0/70/Fldw2+VveJqNG88r46mfHVr9tEIlJ+nWhqaLUwWXkVul+e5Lda5UqIzicfagxFE86fhbEUdHuFWjSQT84g0lqKuu3ZCvtzOtewAD9yZCY05bUpH1mVGAVLqxqHsvvxGR/UTe/eHvPmHwpMH09OVAuuPppYgui2jzxNN1lL5Upc03t07afkK8aQv1S4N6YP4R1yvYNfXt3K8gT6cYJyQGyyosKomnjVjcWGpC8HwY52gtRrjKNsrJKs12X/LDlZ1cAuVBrNIsExATBoPUsYDtlaCFGZqX7N1Dpt+/K8qGHyyd/QtaunCBaHo5kWpVd7D9FVe3h2VjS6kmTzXGPrd0yWWFarzIpZOTlLYqUUBurcben/Dq2BEOmdOHlTuFci7PIamV/yC6KXI8wl7nMqSVtNpWdfXHx0HrFsDCgoQ5HkF90xky+UAmCQDMOddM1P2Rs58bzP7oN/N4494//KWX9I6Px7bsLs68okGz+imk6LXNzSe8OJ7ceLab3EhlElPJqgshe1Vz9ypzJlhl9Vq2Wucezx4PcTIEvyXwD+BgXapjBGC4rhFxVTShRBE9gNmIkS5VGaFgmz/HCUtoWBE1oCvVXaRycbZbLsz/DyqGf2Qmpj5Ou8/+hwLCHw+8ak9A0blXx1u3Tj05o/hZA5NcQunEMylqnGl14wSkyEHjAGsfbdPgHjKEhYLo6rqx04T79ZtCvXaR791w4TZjM//rJwC2fgHMN21w0MPymkMQT0O8A0HUwhhqt9JepMw9/YP732MK+s5H/sPLDh6XAIabOmtnSgf2baW89UtRe8O/njjtiZvK1oQuooTrRVntgO0w38erKsYNdSQ+uMyLqP7yygU+0D8CMO4YeYwALHTvqZe1oAjaUuQtl2CgAZy5CYUXM+QgOdcSArwUH59mfSpn9/azfQ99P2rY/6+l1De7+76w5nPhrJ3T6YGlha0d23ylc41XmHjymRSlm1UcN1RMEfpnCrYCxAK3y7u9DM0owA6bhy+o9qqkUn8pdpcAmGIhg59YYLd/Z12GAXn39XrvSQreDSZsyXVpHHeIYhoOu4ZMed9Uon+/oPzLv/OGy+8/bgEMS+OsnTHtmT9bJ+2X6kbjTXrrqVvcxhOoRAkMa8RDZjqXwmG/brgAmLW0vESJ7wQUMnuiCiBkTBao82x3dE0WjePlgLdshJcLDvoKipFEjud14ZlVqqve+opQWMwtw31byZK7N0MgD4J4AIQCrPqg/cUFvl4rKkMbMEdRmZPd/UNy/c6nyfRvb1D57f7pMzP0rW8dA27gtD5rJ8X3L9A25+gJSquzScUvc6Quzslu0800QoUEOo0zwYIr7kODYC8oCC0w79LzcIT6QS9gya4za6BB0PPhqY7jeH6veGvr2gIL8ReY41hYCeK43jRHbCxH+3NX/KCp1T1E5R9Odea//fZ/98rOcf2Qt7+i/Q8u0lPJxL+gT33iS9Tk1n9qogYDGAf0ef8H+FhmlEvfsZr0cZAdCODEST8fafK6fFhUxsKSW6HZx0qDuwzE6oqqlYJEHcCqsiZYU7KIUTzNGUWT82aFr8ZhaD3vWOlPitil6aomDQZ+npEadLtm30NfcYOlj9MUfY4e7HWI7j3msdAzLntNM9NbT+onE+eVVj+npPKfqDR5qkvSHS5uTLg4UWD1G1iLDGKB11b1ghOQ5uH33LcQR6uEBH2c7Lie0Ie/uXUNYAiOxnFCvV6PF1m7mfLEhsgfpGXQGEUr03FF9pC22W8mlH/xt294yQ+P++d97rkJ7XvCBn3CqW9xUfqvKZ3Y6DTFKlI6TmOyZcZxGEpTX3LkFwnArAqT+WA4t+QKVgEoKl5cj8tjllUbH25gQ+rNg96Y2qr/3AjYRDJZlbgYyI2CfOq5XRDZQ6gAMU+AKEsSQEIIbcPw8FlyxkXKGddb6pvO/N/FpvjFsnPgPtr/pcckBrpj5/QWyobnLxX004WLn1fE6elxa3KC4maSQ84b1w5hTibvCmBjzFG3CdOz6hzF2YzAKAmO07GhsayXNbKuAQzBLzzkwWDAyfSJZoMfPMpHhkVJCUo8oCBni75y+fvifPjJD9z0ovvWy8N5BNep6NxzYyqe8zTdTC+P4mSXcXSGiqKp9sQEFaVh1wsdnVhuGeu+LFmpFP+Awq28vIsT1ggHlX2XIOhRsbVbV1Y4whUHS2zM2vLaT2NqBGJeJSx9A1E8x3QI/i5I2LCap1iSUiaEGliLIBMRsq9FViY2O6jK/HOmN/gvLbLf6Xx3sEB0Z7ixRzC0R//Rc8+9Otm/bWKqr/XJxjXPjqL4ZaVOLyl1cqbRDaKkQVYnhFI4qJYCyBHHDc2FuT0c5IGY0QLZHt+v0cAL/gmArc8YGK8v0XsqioIBLIVMMHdgEc9IzO8SvDDTjN3djdjdZf/vfZ/cunWumJ5+xNmno5/Jj/Ynzryi0diy43SKWldYZy9USj0zSRtnOopjUDuRT2R1UgT5seuDjgKNNdDWATYcYvExLg46jgAMG4fB3lBxl47u5g7lRgpsiuvEgn5eULAsZbEi7sVAFjrWIL6Hh12ibyHksYr9phj8rXb5nypXfvWEtPM/dn9zTbKNR3eDKxwNRv/97d62YZScMzQpSLDnkE6eaXV6klHxJILyLEaJLuOs9y8F4CyBHaxjbkwiYXyJTf4EwNYlgOER8qMLdIAg9uZNb7iWaH5QFDkVWWYnW/qvG5G7e/Hg/e/r5rR45/SVqLT9x/BStHNnMrF74gW21C+3NvrpKG1u0XGz5SBNjZA4gALt6SQ6NtKW9zIJDCLBdZSW8qw9ZgFgKws+rRxwrVlZlS5/zSqTPWlUbm4LaLKLlRjcRc0AJk8fGu+wFiNnTORcocusRya7T+Wdz5oo/vTgvo+g1f2PxfE61hPjp37+LZvn+81nGqN+YWj1eUanp7uo0UK7WquiyEUJW8gG1hdLSocNG3JAYoEKC/YnAHZcAJjkrWA9sDKYiPvBaDCGijxHgXdfUfkFMoPbChd9/w9uvvwfCIz/aF5q4yVv2FT2e6dRRM8gl7wkTpoXNVobT+8OiggSYo2JKcqtISirSctnzx1DgoS186Vki8UT2RIL7edXz8Z/WNyLrTzPsF8maMdcL+u4yw14flkxYKuQ40LQRodLVaJBBmRxytnIZt+PovLzujR/OswX/6rfOWGW/u59Xij+8fecYY09eEJzIh8UJ+ZmeL5z6sKSkgt1c8MZRv//7b15lGXHWSf4xXLvfUtm1q6lVJJKu1SyJcslL/JaDcbg9tZAJ22bNmOgEQw97tMMnJ5zepmpf3roZs7pOQfOsIjNjKEbEG4MBgvcMBaWbFmWy5K1lCyrJJVLtWfl+rZ7b9yIGH1fRNx3Xy6VmaXMVGXpPSlPZmW+d5e4Eb/4lt/3++Lt7dyArDcoY5kVWMSOxhkHGQsotKJ5vWwG+OK77TW/ok0bA+tbYIHSigF7DHh6NUws7sXgLxHzNWiNzUTVo5KZ32M2+/8um4CjlyAz/7wT5MYbP51MNU7sUnLkTZFs3J3UR9/SzfQ1uWFXiKSxPbeGI69KxNhX0JW2oJWFUsqk4IAWAQoAerlgsgyWo1FUrmhBmzQfC1uqfRo+PSppIlcJz2tIWVUgXUKbDhT6XMzYSQ7mKVN0H6uJ/FAC8L3jj/zuplLhveH9/+vVHSZvzEx0S1Lfco9m8o3dgl1uhNxmeVQ3uIGgBhm5+NhZyikQO+rLyjeQNUePi+CAmxzAHKvZLQBcYEgL8HrkGrsWIwPaBTyxPtJa/ZIE9ZBV+e/n3alDv3epUyqWnGCW7dz/s1dIbt9diNpbjYjvKkC8MQfWtFxEIk4iTABiQTLy6hwFI1hh6GS6WFjZ7XpVmvie2zQPvGhDQpcwNB9BWifGg3QBOk8hSTDLWBRFluZSCMW1OcZU/tRIHH8z4vDV4w/935ic2bTeRHhUV/3Av/1+kPF7TdS8o5Wq2xXju6NGU7I4kZoz3sPmxHib6FqiNbpI2ftFgCsbdgmbHsBc5b6LOWsELS5p4kc4+S0K2hWUdcMYigWdMm7OQZH9J2FaD/zeL3zoxQ0b6YvsRPv2jccz9W1jKpZbgcc3WQHvL1h0p+XyJhvVdmP4CTOVmNFl2EUGd38iUbreghTEp3FfBZlyCVKre36u4QO9QpaSahldO7BEoNqWOcNMjrSIF8Gar6s0+8qWkWhmRNVnn/vqr1wS/L69B/711iLZupMJ2G05fLBg8u05xJd1DdutmBwzsg5RrUb0lxy7/Gz+pluvamVsYgAL3VTCpovxL5e5QjlfdD9cPzzX6JisCcxI2kJxm/8Bt/mfd6bP/d3tcLh4XWQkl5wmB/nuAye3W5vclonkRsbErcCTO5W2W7W1W7Vm21gkxoDZmqKMruOAYmA9MPHLNhGLNWaontcXYnuU8n9xDTdIiYG6TGNxPkfL2RqVTzOjZyTnM4LzKQnwHLfFE6LIT0Zav3Ay+vYL8OCDa6+o+KqW1Kv/MMXH5Mlm1Lj8DZkVt/cMXN/RfH/B4htNPLKNRXEDLWV090M96Ks/6+Y8wuYFsNB0wncuLt1Iz6GgLjTUZsx1A1baQq4V5CrTAvLHGcv/u5176b5eXm+9jjKS552le8Z/oW6n8qulqL0ls2KPNvwaY+WNPBJ7tTU7UpULlSthrRFMxpLJiFsmuKG2zv2NZD5AzY/TEDGDsmqOtaF1oS31JjOaC6GjSGgpWa6zzhFm9AuJ5C/FXLzEtHlm285jTx2+//ZXUPR1QIMBgOvfd+8WLqIbOnzsPUo07la8dktm+G7No+08SWraUy7CkNL3+WGxpcJkG+lwV9gCawmVGwBgywcZSXGyfC01qguz4WULLeIEYYYKZXUwM4WWGLqQGKeRwHgCeYESO8Rbslb3WqbI/jqbPf4rMeQv/tHBfz63loO6aY918CDf+yDEObRG8kjEQpntUqi9APwWbfW1xtjtlomtjPMdlonLrayPFFY0s6xo5EpRp5+Q7i9rKT1SBSE+p1fvGOdRJPPmSKOdq3TO5PmU1sUEMDbDmZ6JuTrHTPqs4ewFgNHjse5ltp50z3zp/+r2heE37Uiv/MLHx8Xls9fWNIvHOLN7BeNvy1n05lwkd5pk9A0Fi7jxjYxJ2YgAzLn7DtR85UQo+wobTVk0Tj77vFRAda0N0jRWXDy+6LKvSi+tDf1jgwBsafgd4HL5IV/4dBe/WZfpx/3cSQejCie5IxQ7QdJyDIzHACwhC4weCzUI7lqdd77RnT71Wc2Lv5178PDRBx88uO71cSuftRfHO7GNm857W5nilylg26yAES4aI5azHQb4VcBrO3ML27JMbcmzPNKFcSQtxlz3WP9siODi6BLIRjXUUINzFcdRpznamFFFPlEofdoqfaqwpsNF3q7btF0T6VnZU1NHHv2j4QYDADd+4NNjqbLXKtm4Lou33KlF8/sUj/dpJi6javegwkMNn319a9Wtr/ZtLCuR3NocxJvqepu/9jx9Zrkp+noBMByH5S2wJdDa/xpjJvTItFMtIO5XVoBM6sBFDNbGRAoMfQLztAO9zvSJ2Ynj3yjS7m9OtV7+xhOfOfh64oUtN/2W/DuxyWFmpB6ZXTmDXQqKHSq3W5TSNa2tRBasZVC3yMSsbOSREJZxlha6KJTKIIlkry7jNq+zWWFgwhTZ2Z1dOHfo0H0+zXbBl3jJfxBle4514WbG4n+cisbHLYvehLxH6sKO+v9VS6zs/D0PpioWmOtD2fd8ykxw2Xuy6hWtEMAWoqKDySrzfA2SxhtkgS03p5ZwG0lM7zyv0GcPFQmo/EVDkiRkECOAUTkGpvutxK7LFHTGHpJZrw0Tp17OX/zu4WkJ2W9HRn3h8Of/4zeWu8rh391mPT4+zh+baEYNaMguxFIJJXTe5VYnDKul64pzawrW9QPW8N+5rBsmMttpd2AM6U2xNrWtjaIrs+LKk6CG4LXSGWZZ/cD/dlVuo3tMMvZpJuN3iShi2NiZ6lmxTjVUqVLH8Ir2WHmKqokUAGwQYKq9Qld+ZUu881KOgS1O3/Ft01cCYJ4/5FoGhsiY68FHcnwGqLi700uh3WlDpzULUxOn4ezxl5XQ6ZeFyT+/dWvtflkbnTt8/8HXS4nRSufk8H0X2QigVM+Jufrtikc/Bo1tH2Zx41aeJExEEXWnpy5MJLftIIhIyYRNVdDyNa4DwDJIiUEF3At5rZYWeCHnCJ+5iC2w5QGs71giCx+/BGQZMu6xfVaMTEiq6k+zHCampuDc1BRMTk9Ba24Oeu0WqHbHcNU5I0D/zc66/B1r7LPHHv6N6VczoMPPDkdgvUdgx50/cdVcVP9+ZeQvQbLlWpY0xliSgAMwTFqhK+mIxqQugoCGQZZQoB8aocwzwpyLR8qJLk1MMt4XdjcbBWIbAGDLD8DyecqFMTAnjoDSOZrqHpHAGskEcmQqY4ZLCEhVDq1uG6ZnpuH4qVMwOT0N7W6X2OUc1Tq1gbw1o7jOvr01Nn8ptfnTd17XOnL//a+N7MryIzV8x3AEALa/+ad/KBXJj6S89nEb1etWJAJQhgdLvki2GlVaJFljAutavUySa7Db7+Tk+lHhK+i6BXlrH0TDRNiKB3x1WcW1ArhNDWA4ZJqCj2h9SeA8olgkduvudrowPTcNU7PTMDk9CTNzs9DtpaSDhfwwJLoiiNm0A1xl56ROn40l+7XRBB7+3kP3nVrxcxu+cTgCGzQCl9/x/mZPb7lS8dF/YeL6h0xt7DYjY47KriFB5QojEMCwjM6BGFplBGJoy7BwOwAAIABJREFUmaFFRjQL15rFN9Vzd1DtkORbPq01gAX9DILNlR98yRHe1ADmMvWcSogMfjkyN7RbbThz9gxMTJ6D6dkpmG3N+WZWzrRGV5PiZah2gFX9eQ9M2uklwvxmLWafn4if+9qlyPDeoHU2PM16jMD4uNj6vLhaGf6e3DZ/FqLGO8ToVtDCaYe5ZrnBokJwwL6UziJDywxBDBNZqJ8XQMy1CamAmAe/0CgYzbXlOLD9vy9vgdF70TP1H9oUABZacK110Wngj+GDQquq18uhNdeG2bk5mDw3CWfOnIYMtcC0Ag2oqCBdASyCniooUylEBBwJ4FkPTNYpBBRPC9B/ttW2fuskjM7CofvWofHDeszu4TEv9RHYtv99W3J75du1qf0riMbugqh2pUkiMKiPRokrF5R3bAjkPPZziOhxoESSiBHA0NXENl4e+ALlwoOfAxXf3o0i/0s0bQlotAwV4nwxtNc9gCkM0OcFzLbaMDvbgunpGZibm4N2uw29XtdLHlsnwetZyYFJTBYY/gkfPkrzZj1rVHeWmeLhmmR/VBTmH7qHhq7kpQ4Mm+X+Rt/0I+9UbMsHCz76SZ6M7YQoqVmJHMrQVT20Y/NWTmk7YSAfMclRLMgaw+/Ywj5wx0Kmklq9hUwk1hL7gD6BYsUWK39cItE2L/C/FIhtAgBzjd+9g71C7SJfBuG7bYUuBu4oITsCoIyGdi+FqZk5ODc5TeA1OzdLwIVEVgxekn+PD4RzKFAUjrIwPiaA0tOqACkFdTcUWkHWbSGYHYu5fUQb/etpZ+pbcPj+9maZ5MPrvARHYP+90Za8PZIL/tMFb/6ojre8hcWjgskILEeuo3cCQ6G87yrlGBOEXN5l88BEhfICOAIYBv6poxPGxUJwn7S8ySVFRnJ/3QVLLAT8ERjP4zYuA2LzMfFCn9w6x8B8Krai/UTa60Gz3vNSgj46Mbg4IylofJ+khhO4E2CMS1NAkngtRQFTs3Nw6swEvHTsOGQZFmkrUEUGmhodYJs1Fx9zXDCskfQPNGiKU79DlN8BwKMKVBotMrBK5UapKV50/kCo7C97T//h1y50cIefG47Aqx2B5lvGr4hy+4423/YvTDTyHmjsaFgRYdYKLKDg7GBTFdcoKphIFWKq7y9QSoD7RsAhPoaUI8zmo/gBEWGtpfK7MrBPfex8EIuC/ZU788q6573XsmawQjy7UI5G5UTrD2CunHTg1Uf1/l8cluEgOrY8Nosgz967fyhl3Oul0Go7V3FqegamZ9sw2+oR18tJ5SAH1Xn/CITU0QZVpLCouxR+c8FO9+B9DSW+ywmKATZ6NblSvEifYjr7nMymfr+relNw5IGLVp741S6S4ecvzhHYc/sPbp9Ldr3VQHxvTzTfYmRzD9TGwFI8F6/ZA1hVZ43qgwOEYdG8X2O0wHAdBBkq17CFLLAQ6EfLDF1Nr8NvPBG86keRGUBry/cmCO3y6A/LpBVDz1Ea7uV5nit5KusMYKSY4lU2Hd2Bbt5Dmrt3D2ellcYdVwWtLqQ5YBNVXUCaZXDu3Dk4e3YCzpyZgFanA0qjFVwnsDOo5m5zKuou+62WAOaUKcrgpAcv10TQAR7ZdiQcZsEqA7zoWWHU38u89Zua2a/3bu6dhiE/bCVzavieVz8CDA4cENs7e96qIPnhAuL/RcmRmo6aYEXdxXSxuzq4Ddul9qoWUWiMUgEwXHO+r0Fw30o3ztMuMNSC4EWxMsxaxgkVhTt58crxg3FAER0S2xvsYLXU/VcB7Hzu5yrGb90BzIGtBylsNEvNNpxbqIrC979Dq9UBG4JWFMcUw0JrbG52Fs5OTMCJ48fh7OQ5aLc75GJy6hkowQkg4H8IRgoYxgQIxCjP6C0w930QwPD9WDfsLTYS1GPA8EszbBQBXKUtnndeFNb8O9nuPDR1ZKiKsIq5NXzrhY6Aj3vZxthBzcQnClHbYeIRZqMGGI69TxFWkLCd0QZcAlgAGW919U2FspbI2w4ov44z3xsXBEQ+YB8ADFn9sevoTpYaWVzYstA67mUI9leNrtI7rJ658vNAXGx52sVKhm9jAMy3y/KGozNi6X8n+VHGwKhRrYS8KKDb7cLMzAycm5wkl7HVmiMiaq5yaicvJcrkSFDYwZnMUQQubHfv3EJ3LgxEovVVad1OOxFRYKlRBH0ulExQZ2QO3HIQ+DuVWpb3erWIfSkW7E/OPPT4nwFcegqgK5kow/ds4Ajc+rG9IPgPR42tH2dR7S0mqoGVNbAclVVCidA8CywsLrpMF69aAGCLiOaU3DHnIDlCLIGYJCuMIXcMGf2kOebKkfDLNd11AX/nZ1VzdNWi8IGrqFiKmwTA0NIia8j7x9h92DVDdfEtal5atk93Ftrk1BScPnsGjh8/DtPTs+Q+ogZ7ablp5HGhS4i67K59mrO6nEvo9han1+5cx6UAzL/f+/EIXq4UHPveWGAon6wyqAtsLVb8mcnn/k/J7ZFzX/29S0J/fQOX5PBUKxyBxv5/fWVm2geM0f8GaqPXQdzcAljXy6Wby4V1be+oVadLWJWoUFo4iwDYgJRN/2IGyokC+JEEj8veI4BhxpLa2WFIhpj8Lt5VZfVXT+3f4E+yyS0wDL4TeNGAOBszZCLpO/3GibH1sgymJqfh2Msvw9mJs9BqtXyw0LVaR5cSU8A4mCrLiHVP6WQ6vrfCAre4zHp48xmzj2FP8v63I2z0TXBnuDmwJShDeWpk6hc9iCCfTHj+lLHwS7MP/8ahFc7H4duGI7CqEUj2/8t/ZSPx4yZK3mBlVLMi4jjHqTE3Og3KUts7ytYbDOIvY8l4ZHGsCgdsfb5+mO/+EsPfEKHKNetdSKyvROI3ghmCGnV0d8KJyMd0rV5CdtJbYIHKUSV8BaTbLDGwsucf7hUEWGgpcZDIQ7EAWZ7DzFwLpqanYXpmhgip6Dp2uxikN6RnTxaal/YgcEEdcLLkSBDfgSINVuVhztdop4fnU8Gl317JhPgUcT8B7bI21KYt74G0qY4hn+ZF9vug1V+0vvkHX13VzBy+eTgC5xmB5lt+/gqm+XtTzX/cRvI9tpmMsTjByU5zHekN1lgwmQIRxcSm19ZzG8NxF0sCBgDzXhCtI+eelFnDsEaDcRESAi7u1adMkFvpAYyuAYmwjEGBbqUPB7mM5bwY2KKM1U2QhSTXEVOy5De7js40HthtGWNdeU6lPydOnYYTJ09SrCvPFalFkEvui1HJXC0By8nmOBFJ548PvvxTDL93xJjS+8dJUAYgaQOqfJ4+4x6B67iDVpsAyFMQJgcJquBp60Wh8vujvHvfdLd5Fo5+Jh2uzOEIvKoRuPnjO5Nk7K0g4p/XLL7LRNFu04iAYy9MnPuFIgDDqWpQLkr4TZ0a28xT05sPYvMAzCUAyJoYBDAK5HtWAIZ96M+eKhEMNB/gpyLxGK2wiNaoQXfWH5LizqFre2lZLIGsFz0PDAFMcFDY8IGsKQFRFFHx9VyrBcePn4BTp0/DxOQUMeUpMsYFuYv4wkwkNRnC5qZZBjbC6nr0x2PQKnNWmXdLA+t4sMQ97AchTuBRv+xlGEqM/CSgAUW/1LdtZ9j5OCI3MmYANWZtOnVGQTr3RM22/5oV8rOzz93/0quavMMPv+5HQNz0iR8BWfunJm7+UDSydZTVajLHTuQY1/Ud0VEunWHyyltFASSq1o5zMOZB2nzs8EA1OOjzjACKCWM4GQ1AH7/Gruz0a+deYmAfXVuKkYU6YwIuD2BVMm01eUDuqY+8rQWA/cxvPxVSdgsIpwtnVjXbEG66f/OlF+dNSJfrc/I1eN26MBTXmp6ehomJSXIbW+02uZEu/ORkQJyr6dRVnbWLO4LTMsL3YJYQvW5q6kmuIb3buXwenFzA39fbU/AAXVfHEQvNWKtNWQOmEQ2DBHlxoNHPRwBzPLEIf9trAfTmpmx39vlEmM/Fgv3dxLf/+PHX/SocDsCqR2Dkhk9elsfFO6wc/SdM1t4L9ebVECXC4MYtXEk2lZBQHNmRgLDjlivx6cvilLxK71EMxLiqABbcxhCbcj7jfBvO4YAPKTt6U5/6XQImBvWRAOuJr1zGwOPYw2dQx/CANwBm/XDPQFPeRY20QYxxb6mWNzFgP/07T2FXUS/EXPWoHCj0Abs/aO5JVQLgBFLu3cQCRuoCKUBi0kQT8GCpz9xcC06fPgVnz5yFyalpV59IrqJrKxg4+7STBHPWu6HUCdpg60BDgBKE2xwlYzEAw197tj2ZzR7A0GLzkyCAnY/dl9lMz5ChrAuApJ0Iz8GMAaT2QdoG3ZnJEq6+xa3+c8bMn85Mx2eG7uSq1/Dr9wP7P75TFnI/1+JTLB69B5LmtaLegBx5VghUsa/lxTlfKPJe0BAg0qiPM7nlPUhTcPW/FYsqAENgzBMJtZoZ9AAWPkJ/dm3viJnkMW6AwU9JN5+p9GCIUj0irjmPiGJjLj7mkAKNCX+tPovpTofr0sd3FgOwMsPqUwRUmegqbCgjitf4qd9+oqC4uCM0uKA1Wi7Upsz9FtvLk94Q6mjhxdEAGjBMgbWODCro/SgTKIHriMaZKKIRhzMTZ+H4yZPw8vGXoTvXApVngJ0cifEbBrRCJl64J3hrbEG8a7H5X5X/qB4pFKFWPrNYcHF+TAwVK6LEBVBRhgdrNJkBiVoXaStjqvdtmbcekBz+YOaJPz76+l2RwztfzQiIOz/2w5zXfgyikR/gUWMLyERiiVDotu2hw1s0DrSqNY6l27Sakwa8CybVeT47CIsL34jNcsqXt3Ioa48k9DgBGdeckeE1x3ynQ8IRkrwu76ya8QwHCusWoRxlrS1w79YapJGIGqDFpwsN7FO/89QsWIP03kRikI7i2q7dO0Ea1kMhGJHZiiQ3z8di6MQpYsCj2yWIJSEAbV+Tc8hyDXPdDpyaPAuTM9MwMztLrHpsTU8uYdDsDmZspY5qnke+ykc0YDOv8rPz3+4Gklj/GIsrnMuKXj7WTjKdgU1bU9Cafj6O7OekgL+fPfSH33qVJx1+/FIegRvHd4kI3iVGtnwURPJezWt7mEwkEB3I93b0a5CWRlUlggDIQ8sirt9aD1t1JS3MDSw0mRBgja+2oaJwjJEhGRazlxRG6jcZITshNB4h4YUAZAFd0ZJyZHP0fBCTHIRzsOhfgzAyqfXYT/7OMy9oXWwDa7ZJwajMii4NpZepISl+AGkMaAa6BgGUduWGhAIdox1VHZwbWOQWeu0c5lodODM5CS+8fBS6Weoyi4iECJI+pUs8MB+wX7YQdK2fzgqO5xj+Ff4Mlhmh70+xfgyoWoC0A7Y7k0a8eFxa/RcsFp+bg7kT8Mj9vRWcYviW188IsOYbPn5ZIdn+woifEPXRt9uodm3BkRIRk7RNNZ+ICza8wsIPAXT3+xA6Wf8BXM4aoysg8EWswIiUd6ckliPFwCMsDQxqsC4B6pYWdk/iBHr43ceh/A15ADPo9WhnhSFsoZWqkJ/JsvrY2Gn2U7/93b8xOrvRWHWD4NgxGb8w8uOJnwhemCd1/AfPeHcRMO1jSziw1BFIIXC14fSpM3Dy1BlqopFSnCsUdHswqFat+8Cic6VdjeTF8CJ703Nv0WokCgjGBJAVTbQOl+GMOUDMjc07MxlX2bOxzf/eSv5bc4/87gsLoqMXw40Nr+G1GAEG4+O8+Tz/mOHRP9Oy/k7NkzEjEsmTJsYoaGPHEjkfaaYF2wewQO4J8auNBbDqgC0JZl7WmuLOxLp1Ioqo/FqWJCH9gsJGHk/wrchzQxArFRiC6AJZCb7MTwO3BnVlCJvQZrKWteIkeYL95G8c/s8G9DvB6ndK6SgE6CJJbJDhNeaNQcsM6QtoiaFWl6M5oMmLsa5MFdBqd6lu8dwU1i5OQbvboV6MeBNlQL7kZvVTs+VDusgsMS/p5pTG8X59mgNjd2iJkreObjZan2gKqxRApbNM50elhAcE519qn+g+Akf3viIZcPDCGuy9FktteM41HYF9+8bjE81oj7bwPm3lD1kRv5UlzSusqAmDdCBcZ04LxYVWKnm8AGKBfx2C985b2TgLbCUAFpJwQRaLrrX0Ml1g31EvkAoVeVEHn+xDRj+x+r2RFCStMcRPmGGA2wIEfuGdY3WMtueSevQF9hO/9uQntFY/yoX9kVrdwRsuTAQschkJxBhIal2GmUWUrXGk1EIz6KU5zKK7ODEFZyYmYGp2CvK856S0qX4Rj4OLfXDASbaD4NSXFiGA4Rv979Z0Fl3AwQjA/IRyiRUX/1MK77+fqcH7IjcYH1ah0IfOI1DfY2C+YPLs/jiCl67cXp858sCvDfXELuA5bNqPjI+LXRO76r3Z2WsMwNuZ5J8yPLnNiNpOFjeBRTUwPAJFxHi3KYZKEreUw+KtNMHwGb2Smf0aeCtLWWBlSI4UXp0V5RgCfl3jAiHtMVREjkDIBCTG/RCeKgBGPDIikbvKGcdscADGrQaBBlSOwqP5y7Va8v+wj/3yY3fluvVzXPJ7d+wYIy+x0AV1+cET0EkMrk0kozoJZrRIUAV1eqYDJ0+dhVNnz8HkzBzVRFmOxabE0nLuIKZVKIPZZ+WX4kLelQxF2hfTZPVX7XiyOID++olwi/fJGCRJjcxfytLSYDuktu0ZbVV6gkHxRJ3bz9QFf2zykd88cTHd3/Ba1ncEdh0YH4mL0Rsm53rjBRcfZHH9JpGM1EEmPNcYtEa3ETd3SnN7PqPnKy4LYOt77eXRF8mHnTce5kNAfV19igv5oLo/mPeMMUspa43SkyOlC5K29irKgXZhkfeJIS2g7D/DRj2dGVDd1vP1eu0X2fh/+dp21u3+opD8F5ujzTiuJQwD1djNmtxYT6VA0DGoG5+lMDs7B1NTMzBxdppUUdu9DHK01NCXEpa0unHRU3gLIsdf8WS2fpAvyNX2lSqCNbZBj+e8p6HhJu4XZkz7bBvnRhsSWcQOLzTwjmLo6zKx9CMHUL2UFdlkEomnBaj/oWZO/20edV+EQ1/oXgz3N7yG9RuB7W/42NW81rirkPEP58DuUsCvMyBGeFLnIGtQoCQO9XJEh8gHwGm+YXAHgxShp1AlDuYvd6G+8frdxwCz3V/K+QAMDREioZehohCYD5/yXhjm8kiqB+PJjgxL3homAn1j3rIkiQCMIxsTa2KwhyvozjQUaesZweSnaJ1+8j9+6V+C4L8QJcmeWnM0kUkNulkGJH2DlhRKPOsCsrQHU1OTMDkxBZOTMzA9NQd5YcCge4nqjcii8PQKZw6jVRJ5MzDUkLobDEH7MPyhoHRhbeM6PqDlDk1qFFj9jzQKS4TCGAmGVhOAlcXkCGTUPMET+NBsUzmwvAexMEi3+BrrzX6eafiyiIqXWtf2ZuD++wfFzJe7luHfL/IROMh37z9Z65poF4P8HiPl+62MfrQQcqzgkniPIBMAjHt5TqWzTirxLHK3lgCwUpJ+IX1h3QZmtRaYDwfRWgnAHBSYy/v0zNhS7QKBC4P7qD+GXZMYYLclRmrK6IYitUuAMBykBoh0DrY3O6d7M48KbX6OLvHH/vc/+0Epo0/U6ls/JOvN7eif51j4FGHcX1NQfnJyAs5NnIXTJ09DnhbEiMWTuNZMTgYaWfdErSACu89iptrnTUOpkJesDSxd37CjdCsvkhgYTSzDSeAwaTTI+sy7bdIcI5IvxigEapqhNpOkBgguD+GZyOTca2CqB0JnuTD5aZ53/oIX6V9vka2HTn54fwoHh8H9dVt8G3zgG2/8dDKzPb3WmOiDmkcfLnj0Vi1Fo2CMGSEgqjXIUtcGVYeDOYWZbR8/DU4Kbe6LWGBVAAtZ/PWOga0IwDyl1ltewRAhayyYcM4V60v00NrCQDy6zGh9uRZvqP5K1XtknDpssSwCziSwHIDnFupoUmVzj5m5iS9oo++jSxz/9396XT1O/lFcG/23PBnZy6KGyAxAV2Uw3ZqF7718FObmZqDX7ULWyyk+5rr2hqYATheowMpH5EbRw3BuFbFzQ1qV1rcvBp2H1lXZnQ2ee0ucrq9GgRw3wKYhRoHEGB/upz4b65oiSCgQwCgQi/9GY9dxxbDnJDcKuM4z22u/xE3xaBLBQ8IWh8aS/HvHHv6v0xfH/Q6v4oJG4MYPJNu27Ly8EM07NPC3KyPfCzK+mYnoMoObOC5OEgPkJGhAwXqs7CCXEYmThS+Lw2QQ8QNC8U0gS9FlOZgIrtgGZSFXAWDudvxVVuon3bVXDlT6oNXSG/9LqhIyABKDXjhuqHYRg2AShBYgFYDIu6iU/FnWm7gvbsWP05E//elfTdpX7L2ds+SXrai/WUGyva00n2y14PTkBBw78T3IlEuiSURDyk76inVKFjg9IMN9k82S5+UUTn2hY39+BD+5SquoZCQvaCKt+Ye8O4g7BO0UBhhHeglOI9w9FFFKXObX0UmcG4lZGMfcJ/YwfUdRxBxs2gUOxYmYsWc42IcF048kVj0lC946ef10NmwasuYPcb0OyPbvv1ceydsjotbcrWX0dmXZOwsm7lY2uhkk1tI4bhfGejDWhWUvNI8w5pPU+gCmNVnyzihRC4ury9K2Knh5SHuNLLAwqA6Wzs/b7AOv+5RzLfvxb3KZPS0JWydSsxJcetjXlfpWSpAiBolxsMLmPO2cBZ3/Gmdnfmt623Q7QCP72L/5b1cKrv+nVhZ9sJXB/om5NDnbarHpThuKIgNauRhgw0JqX5XlOg7hroKxMi9tQ5wDVIXwN1aay+s1l9bruF4LLARaifuG0YsCqNMkgVef3uUCWs7qJFZxKHxAPgnFNgww3GGN0dzoQmilpNEP1HTvT1maPs64OX3myc921utuhsdduxE4cOCgfL774pZcsdtVXH8vJI2f7Bm4IkOTIYoFUN/GvjLKgMQTrbjQ2i8s/lD7562yxUChWoBdQsG8bkRrd4vuSItYYNVTnDcjeR5gC6oypAyjC1JYJpXlNHXUC2q8Gzt6Ejb5qdUtKxTjKj9XZ/ovIqb/+Mzf/vLfuwZy/vXJX/p/my2d33706MTPt1P94x0Ti1ZhWFdjkB7dwooyox9Aqpn0ig90Yiox8oHJAGCVZ7PW47u+x6tq6eOZnLIFp3CsV7nwpMP+PuQeqTOZ0frst2Yvyyswq2kscCyRyLJjJus9I4V9LGL6iUTqZ2LNjp88tPsVkcRhfGx9n++qj87Gx8f5l4+Iy7VpXM9l7Y6Ogf2a87t4vXGbllFNC6cZTxs9FfoF6kBwkQJgeRewnDjVRTLPonHZrgqaVD673mTW9QQwunfM8Ps2iHiP1EjXc8i8cCyGlki5x2TATf5iwsx/aET8Kyce+JXjgxh78CDff+hk7fgZ+bPK8p/LWP3aImokOqoBPhjyBHHAqB+dT6BRNLIiZ0PPzQOdo997QtqqJ8tF8AEX4+tvQ760ocKUDsTD+btSmHBUeErzLRAV/XeSHNIAWQaQZz0B6rtCmCdlbL/JC/OotNkJ0ZqdmTh8+yuUiyGQvdaTYe+BT9XyVjySi2i7KvSbAPhbrIjuSg2/teD8KqjVAaKIvBTa7MOaoBI8v8w8UTV0zCrvyQXDBv8Z/rUoeAUA859Zz6LuFQDYwKUOPKilXUvCdY8P1LaN2PKaYl1ElrACjMJkmaubNkUHJEtPR0x9jTH971rw9BF48EGUwRkwEunfe9/xM3d2cvbBybb+tBjZfrkY3Q4Fj6hmCUmqlnrRuZhQPzjvLY5ywwkM3MVO8VpPx5Wdv4w4eEuy5NWVgmrzR8+rvwaKCDUHwQcVuoL7ncUG3hgaq2iJGas7s1oKo2XEzjDV/Stme19lRffb7WbyAjw4lKxe2RNbv3ftuefnrrJgb02NeEuuox/UIN9WMCmtjIWNIm4pW+9I3FCTRKEBLKPDAH7ZzNURnYMcn7vahYu8LBsi5dLFrK+NBLDK9S2qa98f89W4k8EwxRtExVdrCkqSCSxs1yggKkFg9pGsshzSudPGQvdzcdT+/czmX4ND988uCZzXvOt/3tbrZbe3MrgXalveCcno9Tqqgya6P/qn/dZl5TOgmwukPPytBzi6/6o+1/pNsrU+soNkLGHwaWJf8uCmYJDsmL9F+RR4BcRK8z9I7RKgubFCvSSUIjJp1xWqMpva7twxAfYFKdkzkVYPsSJ/Uem5M+0tE9Nh11nrex0eb+EI3PKRnxrttuVl3dxep028Txl2h1LwBhE3r2OydllWGCJioqSyJk14DTZs7EHFhOKfIZnoKzWoRMifj6ZPf36F+sHBwPd8aKi6n+scnxnQxqvO9YXjdX4AW8zKdHBOShOkJYgRLQGskARiEY/BZCmoXrtt9cy3GOR/HCXnPt+Fnefg0H3YT86tocUm7+hbf2JHVIj3Zaz5Uc3jAzpq7LIiksiSNQLdyKrqY+j24wGM1FldSQRdNhVFbr4XDi+BSihcJ+kPZz05AAvuZXVH9HGyMhXu3EdSryi1wkO1vdMIxoeH6XOs98I+lDbtYafLluTsBKjsUaHzpwUUzyaSfTcq7DTAqe7JQ69wyIau5ZpPqn3j43F3otmY68kRG8trjWG3qdy+2crkFsvk9bmC3SKpxyKqQYFZeC+rTKoslFnTAEoBixyz3DpVT3r5ql+36ErDptqZp2+fOWOnujSXAI91z0KuxAJz17bwCudbl1UyBXonbv0YHC/u5LhIg98gZSIi/X/V7cwUvdYRwbM/kyz/Uvfw7y6Qbl98ZMbHxc6To43OdP4BzcSP6WjkB6LG6Biv1UnCEE1A6kRSoUu4X/hcHGnRuhswlwSAuU7EJPvh9Cf6krolWc/HBrFuciBO5h5voCeWgnSUN8e0eUEqltiwFOuxqNOLZpYV2ui0U0irjkW8eCqG4iHBsqe16h6ZEWMnqrvQmq/k1+kBr3j3T+5igl2rc3FbauXb8oK9NcvtzaLebIh6U2jLuKu+YJDU61SpoqiAH91FX8TNf9xvAAAgAElEQVSMCiXYzRrbnuHfSPzKlTaXVgOFhudbT6WQjqcanOchLB1eWtsnt1TTjdKdXM7uGhRhce92cXEpItL2wuoerPQhH45xSFgEUnNoT50DKNLHYij+Kor4H16lzx0/fPj+V5RdBl9L2YWkX1R7Dq5htnY3yGTcsPitRsTXslodDLVS6qsoEraWzwPNQd88gwDs/Kbn2o742h3NOYq+KQilL5zlFb76Flg4p4/7eYhzvw0BXc8RIyzrazo5DTfXWhe9btyBsEofwQzlq1HdQjDTkaaYLrL2acnNkSSCZ7nJDjOdH7OifXKqPnV66Fpe+HO/5l2f2AaMXWmj5p4857emWuzLjbjZivgq4NGuwrIxyyXm+YlciWVkmHlHjfoyXoXF/b4sCGuHkRSIai39vbvs9uDyiQsAbB54LW7SDMbMNmJdvWoAC0jbd4oDGrjeGcgqctaXQC9FFwBphl8dk6dPMgQvsF8ckenzZ578LNYQL4Du86MLWmIvbrtMW/X9HWU/oHn0zqi5dbfmcURCZL7w0rlIntjq51K/tvHCJ9dr+cm+QR92kUq7qEpxenmNPpvULwPxEEZWqd97gmvgR91Jdruel8Stw39jkJ9oYw4QJeKd0ZD3WiDBTETCHmNGPc+s/k7M7Xc02OdrUsyMjsoWAMwdeWDHK/GBYeZyibnD4MABcX3r5mbK1Zit10e0MtdoZm82lu8rLL9Fs+h6DdGVFttfywSscF2y8AszZkTZDjWLXhKK6ETeyhZYw4eMewQxFDeoUG0CwaYPYNVtLvzVo1clPtZ/V7BgPLt9vUFs1QAW4KSKM30QK8HLuWaOU8oQvDhFhXWRg+m1J2239bxg+q+F1F/q/fD13zxfyd3y5hHpGkG9M1t/N7DaR3k0+s8Ui7cqJtwDwhWGTOIQAqO4l4+LvZYItJbnHhilRczmErz6O2319M4Oq3TXJeOMA8MHiJUTKOVN2mkW0k6b6khZjDJGmhQsEehUlqPOEUqCGKtyEwt2rMbtC6xIX2zE/PktNfnMVKvzxNnW7DQsYmqv5XBs3mMd5PsOnG3MZNlNxvI7mYxuyUDckGp2fZoWN1oeNVlU40mjwZGyjFpdaHzRBo15RqucnDoRMH0cGR8uPkdUV8CWgIUFGcXEwMd+qM6+9ppY6JkMxMA8NC2oc6wCgSer0mcrGmGheex6gtiAm7tYTK66Fqprfl7XbVoffXfSMSypEJHKEk1egMmx2BGb5eRfqfP0/pypL6SZOLlcqGR5AMPHNT7OGy8ml3Fo3CpE4/uVFXcq4LdoDnvRmcWgJY88aRMdL+zbSEQ0fyPVsyw54EtdynIO//zPLfX+eQBSen4L3x96pvR1+s8TUA31XxV3cUAxO1hdIYFebsoYsGSoPuTSxYyKsUBb5cjAXraHuGhEvfBtrijBSxK7Ha6Lls277WYjnh2pR8ezXutRZvPjUupTkemcYDw7dfTBz89sXsBZgys/cFDubj2zW9eau7nlV/Gofpky4g6l4Y6eMltAxGMsike0ZaOGZBEkiCgmTiXGuKizDj1D45ItntCN7o7jbLvnExRJyYX0z9opjIYwQr8kpZrWCi0EXU1a8B3XEsDChAvHXm49BReq6v4ttjYDeM1bG34zr1ZvVr0U74s4InehQOcKvY0zHNiLjNnDgpuHI6m+1uqp43DoPuwrcd4LXgmAlee//I5fapqke1Oq+V0F8P0FZ3dxKa4FyXdazmMuY2zZC4UJ8QEM+GOxqtP8wmLWIG5IB6VLc3/rJ1TcJfUvzE2AwY7Dld52CwBxCfXmBaUY/rZ84iHcZHAdQybI75mLr6RyaCuWl4tR9p+Zn5QhiV59mMJyED6Qgqof1BEQLVnKvvs7pryIK89CZYwQO8C6OrQCrEqhUROQxGKuyLrPgS1OMVYcZ9Z+xxh4gYv4FNcmh4Ijd2Zuqr6jCw8e7KeJ1wAjLp5DHOS7Dpxt1BQf06BHCyZrBWdNMPpWZtlNFth1wOUuDfz6wrC9GSZOfOMJkm/xCgr4s0a3kZogVN1AzLB7Cww3EWpO4wELY17YeAKllVCGitSFSQDZgVglY1jlggWic3/SL7Ihh3mGVljlOJREW9QgqB4DAdivCQzKlT+HeRosvLAe5pmIYYMmWRxvMTq0dnWd1J+xH+OiXhG+mpBqGynsywGdRFrJ+PciA2FyJXXaLfL85Ct6Es9wHn9L8OKQMfBs77Fff3mlc2pVAOZu+SDb+qajYzXGdts4uUMx8dHcwIGesruiZFTwuA4KiTEYLxAWtO6CrGF7JQ4qVWBRK4MebJ8fg+a2KVDKGm8Wi8VDRsA1o3UtdH2XYjcivj8ldkGZd6vljlf5/YKdrfoZPJcz8eeHUl3msWImr3DzWvHgB8lcPxiuIakriK9g40AZidcA6ddXEusbx66w1mi01dD+bXMwL0qAk9LaM4LZSW7Ut3lRPFVA7+hU/SYEMWIyX0IvduONn467e7LrmIU3amTJg9xdGLHLihhjXFcWlm91TQBxRXES7uxHO9xScIDi88jl6gjzsTqnKpNhSa9ifs3jGoz2Utys8lor85V83WAFBkrP/Hvx/y6Nvnn3hRlCxD2UuvHd7lGRGArMmEvgUUKtEkn+mYwURSGRKJKQ9XpOJV6gsnNCXlmRKbDdWWiwbGYkKl4ULP8cL4pH8lbv2Yn8imk48qt5lWiy3IitFsDc8Q4clDvVsXoMcpvW4uassG9Mc/0mkYy8HUR0c45F5UkCLJJgmPZt0rEY3zr9LAQG9Hkx3YyjQ5pIgVsV4p7e9kEAIxDzzTXCDkQgGApm5wPSPKRZNYC5wHsV0pYbyAv9e79Zaf+az4+Tg+1NXY2lB/c+/6wAYG2mdQ8KnXKjs3oteTmJ5fd00X3ZajUpTDbFVTrJeHGKyfz06Ydun9xMwf99B8ZHOt3aLhtFVynglykebdcgtgOLrgYmbjDAr9TARwrgNQA5ZoHXUQ+PaD04H0h0wNu5C1bBIF9+OcWFpZ991X270Bmyws8tC2DBNajOrsXALJzPSzZ4LS9izHuZeOqZ4dsLoldF2l2+QB0NEaowQSODemu4WJfqoTdIFmtXp+1HYpt9cywxT0Q6O1zE4tTIqdNzR448gIHFVTXAuTAAq4zp/v33Nk7o/LJOwd7Akvr7DBdvVdpcaaN4J4+SERYlgFt98FkwKI0vg+UWUQQWq/aRLxO6dJdSO3S7PgzlwaSsr/R0hEqR63yXM1yi91LnVQRUb3sxC2zjAGyF03PB20r9tDAm80mNOIGQLa4dLy2SvC25nbVFNglazQirpyIOE5LZI2DhpbSTnU14nAqmcw1KJcx2OZiu5KrbLeaKrb1asRgP50Kv/7yfGx8Xe45DnCW7RNptJ5EVDW5Zo4C4wROWzLUz2UiSLc16vJtLeUuuzVVZUey0XG41TO5gEO3QjDc0dWdwzVgcD88nmILeQBmkXmPTel0GZZmDDqxk/w+yDD2ILppRXArMPHiRi+osN7K+vPoMmlVRHBPtocgz6v3oekL6BjfoJqIeKinM4xzMdd5tT3LGzsg4eUln7b/lRe+bl2+b++5RmGm/GhrQqwYwP6zkWm5/2/HdtkjvLKz5SKrFew2v3yzrO5nlCZFAqdSCdPMxa4ksq+AahqwFWmI+Y1MOHFps2EwWG+eGB9N3MV27s/k1Zv2HXe4xAzGwqpk9H8Dmf3athmhtZ/UCACs3zv71usZQApIohrzTAZX1LO2M2lpsyluPpY0ZOwaFOpN15vJYiknJ7KTR+YwU8L2I6+8ppY4KkbcLKOZOfOPPp5YLqq7FXe7e/+EGj2vbDB8dUTm7vNDsGivgOsbF1cD5ld00a4ikXhsZ3daQce26bp6Ntjo9tAQYdYHmgmF4y00h10zGZRJ9LCpw8TzJdC2u+TU5xrKlPhUAWywWPgBqVWussj4I9dHTqdAMcENMMNanoMh7ADFqnqEnRfV2rn+qRl1CAzZtg+7MdpPIPBwz80DEe3/LU/PyWgkVrOnq3HPPeD3Nk625tnsyC/t51HhHnOx4T6rgMg28XhtpoGYrKNQPw7iNQDIsbYvkY5NHSOx0r6VRytIggDnX07Vacp8JWU5n8FdqzCqzKcSTBoLxA2AWdqHBACmd4jWZlWtzUgI4zJqh7YmdpZCbRDI+TmiRk6yPgYixDjM2K7JUM7C54CyTwubAzFkG5hznto2Jbm3zXqZ6M9gTIBZcM2Zzo+0cGNs1wAvOIcU+5cbYjHOeM6rQHXxxHiXGmFgZk9TjiBnLY6XSEcnEFgumobSJMJxguaiDkFsyW5Nc1LbLqHaFtbZZKNXUuapZKSSTkRDYIkubEcuFRPVTbTARgjeMmx1uj4GC5+NAwVoNAOY3ybUZ8dfgKMsCmPNiFlNNGbzaQVfSVdhgzMvFmCl5xBydB91HjSrDaIRQ1Mc3uMaxpWbPqC1vsKTKRKBnuMqehF77q1yYrwvQ303SmVPn7ki6ayXeuaYAVh2UbfvHr4Fo7E4ud35/u5vdaiy7vjbSvK6wVlKvbpxkyGamXpNYGIsa2IhdOO/9TlliixP2DxpbOKAOwzzUBwtsMcQpiwT6u0pgTS+ccvMF4jYvhDmxOBdOYF7i2ilfcmpThUCBkiURF1SwXuQ5xS2oOzuVgpk2A50iX9mYwhqjCm3zLkmVg9XM2twyMcsYdC1wxcCmDCDVXKTCQoaytT7nTNeAPwvLY2tNzViboGVotUkKo0YFF1vAmkZR6JieEhexEVEtNwljstaI4sYoZrQwWKwxqIzSNTh/cA6QJDM2lYmgMDiz/D7ndero5DRdKrFCnz0s63TXk0u1nri2BIC5Re3m7soBLFyoJ9QSsdM1paZZg+qyBGAaCmxYQ60fsMcjlkwVYDCQr5E9h/WfxQQr1EsR08/Hxn49sa2HodM5MnH4/vZaD8e6ARiN3YEDYtfZfbWWbL1V2/hD1sp7DRNNltShvmULdTMqwECOJQToWgYxxJJTVQ1OuyYizGKW0jcMoUmpfGr4/GBTtcBCcL7PvVlkWOlw84Ocaz3863k8H7TFnVNIsAobsRhgMi7JlLgRYMNitMhUnkNMSRX8OaUAN1Kg8CvPMzAodyKxbM1NVgzWxjVsUOqVNeh0jLz8sK78FZTLCUulaMwxIIydrgz2sHJ9ZzAZgbwrSex2aubACmymJRIQ2IosTQmoZJKA0g6ocFGR54LXhDFVVPfgXp4Z1W+9bh0xHUL8Bq1SAjAq1S+t+vV8Eut27EXiWjTC5dz1mqUL6i4X2l/uN/75ULgGwcuReKl3DwkPIlXEbSQc16I3Kmhu5TlResCkwEz2ZWnm/kDY7KE9e3onjjzwANYwros1sJ4A5kZkfJyPPFfbkYHcw6y8zXL2bjDwdqvtPjG2NWKNEWIx54Um7g1ZYiUB0NWdBfEz4p1QPCwAGFIFQ3pg8fFx7qa7lOpGGwCtWiNfEgkHDuVFG9dtFq7uwANNgEPgvsqcpfv1LjV3WV60UkKWlwCGBPyd+iVlk3AUC0WWGFphPHblM9hGDrDYNpJUB4jv1Sp3ndvR/V+lmB5ahIJjh56EOIHo8lGTYGp17rqdk2WGVSaovu3y9677VeAaYaqeag9xQTnCr6NqBXVgd6ygFEz2hJ8ExIonAHOF12iBuTre9V4Gq3vGK373kgDW33j7FljfwiqhpELXCfZaADEGEjjELnBvFFidEQElPKdIRmAKA6qXUTG7LdQJprMnGWP/wEE9Ltncd1MTTcCTN7ySfly/0raNe3IHD/K9Dx6NJ2btO1VPv1t187uTXVe8UTRHrjJWCI3iNaj2QHwTHw/D/dnHLeg7Xa3fNf2kRBka91oawJYOFfSpEuUGNDChw0S4OCyxlQTu3VA4F5wjgOH9YGwIgcy1Ge+3eyc/05EziROF7hiOcBw5AMOdNcuBxQkwicfCejXXLEugiB9aPkGVdwWrDmNuaDUJjMlRfSEWPbuMr7OKAqkZW9S5GJb7HYJN/xkHi00j8GGaHt0bVH8g4qQXEihb2uM44BWHGkanJoGBfaRUlImhFVz/RfeW8wJY36YavO4+arn4sHc4AxL4zCVST7GdrHvoSJrGpj59YpHAjQDL2nSRqkw9owv1LZGn34gS+eW0mD2xUeVsGwdglVG8/I5PNru2uDrZcsV/yHP4kdZUJ0m27mSi0SR3kgL6uKCIe4IxMq9KQppLPlNZJayexzitRr7IDpv3XgxYli4ljca8mq7SjVwXC3hVa2LFABZADPl4jENcS6DAsg1kj+MGQUaXs1hMt0M0i2TrVtAYoC0wxuEsNrR8hECXE8HNQoFKASJ2PfzIVUTAWDmp38W9NBQopR0C6YxRSh7/XeBOTsRJRteJFiC5sYJDnqNuFAeJNdbYKFYbyNBtqYAiXn+wEKrAigAXXEhqquyBkgBsVU/gInvzeV3Ipa61v+S9ne49nsrcdzIR9CXR8sYKKwrfYHA+B93rgZo9C/XYqm3bGqd7aeff96bO/V33ub9EVv2Gvl4TAIMDB+TOU9fX7WVbbsu7+W2tmc4NMql/hMn4TkYE2Njt+CIiJjzm0pBjTkx1ajASVGHLXHll0PqQ5WZnf9coA5vnA7EKt6wfA7uILTDvPgZwKy0wwihHIkRAILCiDlKujRfFHHE8Mf5IzRXKXK7blUPfT0wA4ELHloXEvo58j8OCMlCuNGVlMOBIy5pIzFGtRhSHQmFGCzPM+CcfnwpltVoRewsNqIEyebwvTD5wDjmCLSUqXKlKFeRdntopHoTEUAAwolVsVtcxzPYl1CKqYRNvc7sxojXUXyoLy+SqDXnwuWoQFtXvkJQKpJCK6sGQdlJmsr9KYvHoth1bDrezzjMzxw6fheOPIFt1Q1+vDYBVb/GWj4xCHl0H0PyQiJJ7ZDPZbY3Yy2S8XdSaYLHMiAsnUo3xDwKwsGjcLkEmBRXV9mu0SuFASu8WFIBcSLfoh5kHLDFvVrvLXPkC3YgntyAGthiA0WR1KW1iyfn+lTg+BoPbVCzui4fJu7Jk+ZRWEVY5UBmbK9mibJ0XVaAW8AQ2hdtMlgkQV8fEUTtQakaDTGr0J8xoUQsyGmqUf3AxLXpWXqkWwQcBi2Jj+HkSQ5VkHeRotZFXiIvTE5/JNXa1ibjpORKm28zKRjNuSa8Uezfi0a7+HEvJ3ZT3NhgBcwBWXfJ9bbqQ0KL5Qg12yWxwRdfYEzbNjNHquM3Tl23aeyGW9q/rpvjm7PP//cXVX/jafeK1B7DKvdRu/dheZuyH0i775yyqvyXetpPxWh0Lq0ALBho1/imW49VfcdGhy5kkjgkcgtPULTtyBEaM/+To+vjiIIz5hOAzFdk6iy3EAwYpFoNFuGs37Ot/JIoUVu/Tn9L1rgy25RKNI85jmZAXH9zqVYDXhdzxUusz3ANh3rz1OHieebIu82f7+cOnF3LJG/uZJQEseCEeoIMZRhkcPwiBC+ld+WC5EthToqYAZgvgOrO2PWPNzNk0juHzMhL3d5/63Oc39kaXPttFBWCw/95GMjt7ZZazvTJu3h03k49YIW+2UbQTkgQKDPJzSVQAqvbHYLLnkbnQMgIWWmhYTB45qV9KZ2lgMSKYc5n6zP1AfvW/8a5KH8Q2L4CRxUlWWL+0zLkMfcFrlxCpavuHiVLO+NIFLyEvBNPLmeOKz0vqxCp+9slhJ9bgDSL3czh4ZSEuMYcHnNeB2ez/Qoi7hIt7SQLYvDELm1FQzkCrFC1ddN1ruPFjAbbX8sf3RMiVQZnszELRM9Lkx6FIH1JT05+PJLwcMXP8tYh1LQVhFxeAlVd5kI/d/vL1hpl/XAh+F4+TO+OR5h2pZrxA8VmsbPeCbqEJuKtzw2yUK2ugKhGvtY2EO+oa4+WAg2pqXyAuAFg/DlTuVPNrDC+WrWe56yCXGa3N0J8A7w0t16BXFcBrMQALNprzG92oVH/2aFNarisEsNIK9AllbwmWCTDPRCJPj6Lx4drmNYYZwKPKPwZms0enfkBo4YiFkMNyY3mx/n0BMC8GXv1BoQoMXAvkleTAE1wr6NZoYLSxI0MJJZ4Ka3V+Qqftp7jOvsNBPZiNHP8iPPjgyjM2GzRmFymA9e9+7M3jNzbGdnw0ro3+H7O9opYWIKyImGUSG1wDEitlUqfJXuQKktEtRBnI213KZIokgaheg7w1B6bISeaHOgD5hRn0laoxMLd4Kqttgx7Gmp6GJrcPXFGg3VuoxKELBM75IBauICQtQqWDPw6lU4J9hD+5IumBWFIw3gLGBXw5H5AseuP4DCrXWn3PAIBVxAuqvw+6V+cb1AVaTGv6BNb/YIvyg8pK9bAdlCAFmDxp1CkGivLNFl1EsCAxEywEmma2UJmtS1Ac1ANq6uR/5rr23MwTn7loRTEvegBDykW0ffRKHjdvnet17soL+2bDxJsN8J3ARAODuwhgWMSQZoo4S6iqaTzrm1LmQQoEI9MUA+sDWD+KG6wvT268VACszBJWrZlAFfGgVu1AXtFi62cYA4C5hIYbGgdgJXt7xYi/soyls4ArnL/qx5Y6xFKW2ZJQsirllvUHpNWeYSkAqzxPF9ty3D9sEUglQJTDMZBnXeq3EAvsLFNMWaOPWLDfSpL4kBTi6aJ78ruzvZH2crLOq73stXz/RQ9g1Zvddvcn36Cj+A6UtOaM77fAb+BcbEcEM0xEqEOGwXuMk5nA4MbHhz4+csvoWfoejKVr1DcRAi+m37h2xQyBtXwma3OsEGAvLZFF4kml3Er4W3Adq7SR8LP/Xg12XTCA9bO/S6YBy2BzZTjCo1rKa6wkH5ZMAAxk4XzB99qM+IYfBeOc9MRCANFvLGWT6XJ78e4/AhiWhDEDEbeQp50u18VcJNi5QhePG108wUA9Eeniydah/3Zuw2/oAk64qQDM3d9BDvtPiitr9sdyY34gK+x+DXyP5fEYjxNmozrTTAKCmUDXElyxqS+rp+1nKQsMjbYQ6C7HcoUGwwWM/fp/JKziBU+5ClDzLyP8rQpq898TLLhg1eEq8ic5b2q/CpDLmbihn0KgsVRc1cozocJ0/0KaQPD9+RKZVCpPKqvLHIBtxkfs7tQDWMUudvfv61N9ExBK5FgkCSsQFrldhZVco8DIca7z70Ss+Gak+Z+857r02fvvv9/pQG+S1yYEMJp+7KoDP3NVrsxeXdibmIwPGOB3KBBXQFTfqhkqGaDaBQomYvYRA5dhITjypQOx6vR1HJkBGsUiO/4mea7uMgesjerNVK2qCgDMH4+S1FsBM5oxVRc0gFcVkJaDhGCBLQEfZbxsHlHWg1I4k3tbX6GWrsyDWPibf8u8/SjQZpzS72Z8VQHMAbKHM7ohB9IhSUX9TVHlxWQQo1qqyc+aovc0g+LBCMzj3NoXrDUnph79I2zNt6mGZJMCmJtyqD9WS7bsyDS/O7P8zkzDPohqtxYQXZ1bsa1A8ELipYzLWjonwRMydJUUuyf5OaJf+ApM/807xQnEaEr2ibzVCoOwi4cJH+ava+DrAsKDVuk8yyyUqA4M0UoCVuEDi62XcNDFd5CqkTcIXx63K9YX3fUis5x4f5tqqQ7OwfkARnDl+1M6UK8ERKiLVdFjJptMuD3LjXom780+HAlzaEsELx57+L9Ob8YZ7rfSzXrpg9e9850/tVtouDvjte/LQb6jgOjOgnNhsaguShh2zKIKGWQZV3vsVWI6VPBMM6NSD7lpU+0VegQK0pUAVrU8+5oc8zfesgCrrBUNAfWKK+eFmqudchbMplWRXecjyuL766CXuhCFSuHeimfrTZLBy6u+cZMtg6UAzBUbIIDRc6aGb9wUmht1UtjikODFIxFTX536h996ZJPd8qKXu6ktsOod7T3wqVq3J7fkIr7SMHG7YfBuzfjtmskbNIuupAWJRcgEZBTNn+dWOPnhgSoiMlyqZNfwkRDvWczgPg9xko63UUNOVZD+fA7AyAqjupu+C9mnRYTxcBZbtTKBgD0cq+KWOhdluVKrZcbDVwxUQ2juZ4xVBvuwWhLTp7k6R9THgUq3sz/E5RMOfyvdX/8cK4YenXPg2SzVR9RZsyt7Vd3q/ieqVm9phy52/gUncWPpqiGCu9y/HnoWXonEhUh0i4M+yY1+mlnzGOf2IQbZBDP83OzDv7Fpra7qsGzUalrZ816Ldx04KHdkpy8HwW5Tgr2xsPJOC/zOwvIdBuRWy6JRLBSnuJivhSPgooJnz9OjEEJoteYxjRZTWO44bIPkSuepuRZnVYCoTlvv4JTlSytfCBcyMKGrTP86HeAESY5+/GlwQbkpMQBxgdIQQlf+chwu4C9dHUT43ODPXp+rz0pyRdcL3u/iUe737oocALtroQa/oTh74LP944crWHSPKAGuP+VdpYJD61JaJiQCylDC/LFfTXWGLyLvR6j83Xn6hr9hgkM/xi5Wi9Qf7MzuNweqD3VUCGuV6/hDOvXUEtltShTjIl5XEUtABcpTYNXzYNQTzJqnBLPPXN/Vzx46tPuVSb5++lwXMlNfzWcuPQCrjMbYPePba7Jxm5Xxe9Ki9uZc8zfkWtwQJWNIHuPaCjCo443yLZFw5D5qPIJrxSkhOMjyBjuqMgSpXSpb6i9ZUnggtr9XiJ1vmdBIzyeQrmYxXMhj9u5e5aOUtVuhW1eFuIWmaThoiLUsBWBr9HuPSlScvQRYLjlC5SyvQifqsYa6WCoXdzBT8s8qGdaBA/tRqRphi64iJ98dhBXp6AFECYhcsXmQ9qHyN9QoU7hx4nysk/KtU9GVvkeuAqO6xKYniSMjUbMWextYk6fW6tTE3LS3NqMJYdWXuVVfBt15EABmjj74mfRCZtDF/plLGsBg/73RlroYibnZqSzsMza5y0L8tqg29mZlo8tS5fpUYl1lUeQgazGghptBoesic5wxssxwtjp1UKoeJlc0cnWFpEZZAKC0MqpkkAXm40w4UZ3JM9SaZXIAAAyPSURBVPgV3LDFY9RrPGcGH3Hfvlr+NIOO0lJTZaXu1PLn26h3uKcRSqOcNeQADDeoYF2vBMAWu/eKhUeSPW6Tos3Qq2UEd94F3Z315bwB3EwxxIHg5DdOVBDBMh/MHmKJr0QJIgQ2pBFLAJQT0grlbaYEM0cTAc82InhcMvOElfBSItnkkbftUHDw0rG6qvPk0gaw/p2yXQc+dTmzzeusTW5jydh7VMFu7WX6chbFl1lrG6izzhMEMOzGbcDo3GlJIYBRYWVQBg29sV2/QWfM+FbyOB0rsj3B5aEFQiNdlS+pmBGbDwM2CmvW5TwBxJ3SnI+hLQCw8wF2iIuuHMCClxh0HHFu4LRySsMhxmiB2sJhskkpaj2IV2Gx8BqlvkkCXNLfLDaQRVDUxVnQxTFm1XOxhKcibp6p8c5zGW+cmnjw19e8ica6PJBXcdDXC4C5IRofF7tf3JawmrgjLfh+ZcU9RtbvMUJcZbiQChM2KG8RofaUkx52sym0eXOTjfrtFMjul04hVEaQ99JSHRTdNMI1P7oIhKaMvM4LAPX9tFfxGIcfXfUIoEUzUAvpXUhCmnnF4+XB+wmLKoF28NwLLTBXneXbkIUp5SKmFRa9L16nj6NMFGrQU58UquiKWETNbHTOQGA3FKs06F4RCf1ozM0jjST+Kje9p7fPqpOHDt2HHa5fF6/XF4ChCTQ+zvdOXDXa6fV2GcuutnFyVw5wt7LsLqX5HiujJtZTEqmV2rFgZxwnloidiClgjV4kSV17GgLFVwNbqk9fKAPhPhlI7uT8+NMQwF67hVZayyFZEDKP8wEsNMTtP+/FMonOFQ1Lqq/v74w8T9HxVrrjbVWtcj8RqDMXxuYQxBRleUkRFct4lQWdGqhJeSaR8N1IqsfAFt8Sxnyn0Yhfzlq6dfyR/5IurR/02g31ep359QZg5Tju339vNDmaN3tQ25Mqe3uu2VuUFW/gce0WGTevzbBnAdZTCgQzNzWpq43FeIQXSiBQw4YHmrrphKxZP1jfZ/bj9HRWmJ+o5BsEN3LoQ67XBF/2uOUKOM9SCNlKr3U2WMExeIZSncNnUd2T7Tut9G9CrqCI688b5gZlwjGGyoBrZNAbtLioFxfTZlb11Es1wQ/XYvH4SE0/ak36cvfc3LkzT362s+y9XoJveN0CWPVZbnvf+JYkG7mqW4i7RW3b+0U08qHZjoo0iyMe1SKDQVPMMsboPirSFsOAPWUeMX1dFCCw2SrJ8Vala6raWxhbq5wV/YIStza5KsKmXRje0lqwCqrPxpfk+Hs8H3iVw+CpGI5X2E+blBr8NEX835x0rvtCvzTPgOGmCBIiECCwkYFSeSMReSzYc0x3Px+Z4rGYmWePPPirJ15P1tZi02wIYDgqBw7IXbCr1lGjY81k142cR/tnW+ltuRZvBib3x7UmACpV0mTD/pUFaN+Nh+YhepgFAptra08v4ujMyz56LllJScDOQPSpIYBtLAZWn0tAJr+b0Lc+r23AKSw3HKdCu/TLgxYZWr5NoC9dclnJYHW5uJjbybA/piJtLhS607kGbF3GtTnNrf56LeLPJJF40jBzKGLdmUh3OpcqNWI1c2EIYPNG68YPfHqsl0dXzMwV12eK3wUserus1a8DY3dro3YwzFRSo1cOhW+QgZYYZS1xcvrei3130jHKHWihmGJ/8RB8EYgNAWw1k/bVv7f/PMpjBdkh4sUGABt07atKQss7/T5KRs2Yw6bmuyQFpzI0LyEiqmtlxvIcLbAe42yCmeIomOJpqYuv1RLx/IjMXv7eQ791+vVudVWf/xDAllgNBw4ckM909u0sFL+ho4oP6VS92xTFHWLb9rocGZWyVocU+yii2S9wsiII+Xb2xJru7+gIWg64EMA4oNQLLRHP3kfaxvC1kSOwBID5R1YluFavKlBhls270Kry5yDzPJhfTkiTOKuh1gG7LBWYaWTU71JNTvZMr3uyvnXkEBfqiwCtR3ac5ceOHt2bX0oM+rV62kMAO48fsG/fweiEONNUOt9rwd4UcXnH2OWXf6KnzHWznQyg3gQbo2QPTnmvPU+Nd4Nb6GMpVFzryj+qFhg5D8g5W6unOTzOCkdgEQArqy58vei8I4V2ZIPlZBVKzIAUkQewQMcgCyuo2RqQzIlxIx0H+VwYYxWW2UatbnSa/oXqzP1dnMTfAc1faoju2ZOHdr/Coj+4LG6u8OYvqbcNAWz5x8n23DNeS9PRbbLW3DO6bceHZ1u9N07NtvdArXmzFfEoKsDyOAaUmydriiww31uPKBj9jCNllyw2HQks7PWtiFz+9l6P71gKwHzp2Dz/sApeznYKn69y+nztLCr/lgZ4SDUjx9/1MOUoKIiuInbKQi5hobHJxouC8RebjcZxBvAlk3cfK/LOxDRA92KWc74YZs4QwFb1FA7y3ftPblec7cutfFen4P9UW3EdUvij5mjNRoIXCGDUShqLazVwbOdGvWOxTtISmxr/05RpCjt1/zFUO2y7Eqbha+1HYF5yxQfRy3L9RQCMLC/M4qBVFTTWSsKrKTtgsVi6OkeKaXlOF1pcyO3CXotYdpbTd8UKnfPCZJLbv0oi80UZZV9nmZg4eei+7trf86V5xCGAre65sv3775Uv6EbTiu6O1Mp92vA7rGFvtoV9N6vVdrFmk8pBOHW+ZqAQyAL7GicvTn5q87a0KksAsSGAre7hrO7doXuP+1QI3JcKFUECstRDQ/aya9lXKpEEKgSWoaEgABJsVOppXnh86X+PlRsZMOyKpXLQ3R4IXTwrAB6LmHiYMfFkrZ4dbdSL2aO7Ogo2mazz6sZ9bd89BLALHs+DfMsbz2wppLlG5ew2rfJ38bh+J68nN2nNtok4iUWtBgoLur3SAO3MKGJR1SMruwBd8IUMP3ihI1CJUZXtftFKdlWwpTqF+9kDl+/4TgX83oDmKHeDZUkGRQByarbMBCqd+F0KKTadDnBrZ5ktTpm0d5hp/e0Y7OMJj79dr8O5odV1YQ9xCGAXNm6VTx3kcM9ssrM7eXUK8vsKBR/JU7VPNsYuS0a31QucyBy/JHU9Rq9CI6iFno0UMBmG8V/1Y7iQAxCAuYBVv1851kgGAe7QJwFlcZx8EotjZ0GnqXMbOQNRS8CqDIzK6N9xJAnE8jx3kjhZXpjpuY7g7Hkp5deaUv2JTOwLVxd86tCh+xAJh7GCC3l+1RzKBX5++DFyEA+y3ftP1tJMvaJbAlcXWb6/NrrtQyKuvb+dG4C4BrLRhBRLQ6IYeBSBwglfih8OAew1mUgBwNC+8pYw2VqLARgW82CPhVLIEuOZrtjaFjkVhkukSCAhVaMlpkBlGURcgOBwTLW697PCPhLL6HCUFCev7E33Dh/+UxSPG4LXq3j4QwvsVQzeIh9le/aM12abyTW1sdF3MBa9d66X77Uyup5FydUKYyJxHXhSA201US8ciWLRzhhre2XDoy0cgUUBzOvBBgVeioGhfYYA5jld/kik0YXcvyIDScU/+HMOOk9BZ6qtlT6SxNHRKIqeytP0S0Kb5ztPz54D2Fytyy7mqTMEsHV6OthRvKfTK62J3ptq/oMFyPewerPJ4nrC4lokkphiYUUpeliuinW6ouFhF4xABcBc8D6EtXw9a+hU5bXCnLa170aOGUUs7IcCIoYF1wqD9EarXm7SrGtydZQX9ovc2C9HUfTt1neuf0WD/tIUFXwtZ9YQwNZt9MfFnnsgnp5tbsltsZsxcRsI/lEN8m7L5XXRyCgYGYMmEmyluHegl+O6XdzwwDTzg2xOUE0NDC8HYGUg35eBOVVeLzJY5NTdWjIDvEihaM+A7rXnpIDDYM0DhbJfkZofq6l4amZH3IFhrGtd5twQwNZlWAcPum/feHy0nuwocnib0fxNlrE7RKNxp4nrl2tZazrdMc8vCmC2Adf1uj7FAIDhSKAGF3538s+hFMhVRboyMCoFo4YayPtSwI0CXmSKF+lc0Ws9a9LWk5HkTwprHuvOqu/AyS/0hgH69Z1lQwBb3/FdcPSRGz+wq0hqb9Sy/kkdj+23tdFrLI9HXKcGz01azAoLCrEbfL2X7OkIlyrChWUmOCi1OuDqAxgKFKKEuNPo4syA7ra7pjd3DvLu82CLP09E+jdZctmxIXt+42bNEMA2bqzdmfbfG23VZ5td1tyt61v3W17/R4YnHwbOd5ZWGDV/cI+mJLMOAWxtnxThk6uScFSKkAmuSk1T6bV/DwPOJdg0A6ZyEIkEq/OvmG77iyZvfQXy/HuQ1abg6GeyodW1to/qfEf7/wHA23TMF+DC7w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629" y="1091144"/>
            <a:ext cx="1727448" cy="16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2841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Why Choose C++?</a:t>
            </a:r>
          </a:p>
        </p:txBody>
      </p:sp>
      <p:sp>
        <p:nvSpPr>
          <p:cNvPr id="5" name="Rectangle 4"/>
          <p:cNvSpPr/>
          <p:nvPr/>
        </p:nvSpPr>
        <p:spPr>
          <a:xfrm>
            <a:off x="612775" y="947014"/>
            <a:ext cx="65527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US" sz="2000" dirty="0" smtClean="0">
                <a:solidFill>
                  <a:srgbClr val="002060"/>
                </a:solidFill>
              </a:rPr>
              <a:t>C++ is fast, efficient, and close to hardware</a:t>
            </a:r>
          </a:p>
          <a:p>
            <a:pPr marL="742950" lvl="1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US" sz="2000" dirty="0" smtClean="0">
                <a:solidFill>
                  <a:srgbClr val="002060"/>
                </a:solidFill>
              </a:rPr>
              <a:t>Great for understanding how computers work</a:t>
            </a:r>
          </a:p>
          <a:p>
            <a:pPr marL="742950" lvl="1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US" sz="2000" dirty="0" smtClean="0">
                <a:solidFill>
                  <a:srgbClr val="002060"/>
                </a:solidFill>
              </a:rPr>
              <a:t>Builds strong base for other languages (Java, Python)</a:t>
            </a:r>
          </a:p>
          <a:p>
            <a:pPr marL="742950" lvl="1" indent="-285750">
              <a:lnSpc>
                <a:spcPct val="250000"/>
              </a:lnSpc>
              <a:buFont typeface="Wingdings" pitchFamily="2" charset="2"/>
              <a:buChar char="v"/>
            </a:pPr>
            <a:endParaRPr lang="en-US" sz="2000" dirty="0" smtClean="0">
              <a:solidFill>
                <a:srgbClr val="002060"/>
              </a:solidFill>
            </a:endParaRPr>
          </a:p>
          <a:p>
            <a:r>
              <a:rPr lang="en-US" sz="2000" b="1" dirty="0" smtClean="0">
                <a:solidFill>
                  <a:srgbClr val="002060"/>
                </a:solidFill>
              </a:rPr>
              <a:t>Real Use Cases:</a:t>
            </a:r>
            <a:endParaRPr lang="en-US" sz="2000" dirty="0" smtClean="0">
              <a:solidFill>
                <a:srgbClr val="002060"/>
              </a:solidFill>
            </a:endParaRPr>
          </a:p>
          <a:p>
            <a:pPr marL="800100" lvl="1" indent="-342900">
              <a:lnSpc>
                <a:spcPct val="200000"/>
              </a:lnSpc>
              <a:buFont typeface="Courier New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</a:rPr>
              <a:t>Game Engines </a:t>
            </a:r>
          </a:p>
          <a:p>
            <a:pPr marL="800100" lvl="1" indent="-342900">
              <a:lnSpc>
                <a:spcPct val="200000"/>
              </a:lnSpc>
              <a:buFont typeface="Courier New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</a:rPr>
              <a:t>Embedded Systems (microcontrollers)</a:t>
            </a:r>
          </a:p>
          <a:p>
            <a:pPr marL="800100" lvl="1" indent="-342900">
              <a:lnSpc>
                <a:spcPct val="200000"/>
              </a:lnSpc>
              <a:buFont typeface="Courier New" pitchFamily="49" charset="0"/>
              <a:buChar char="o"/>
            </a:pPr>
            <a:r>
              <a:rPr lang="en-US" sz="2000" dirty="0" smtClean="0">
                <a:solidFill>
                  <a:srgbClr val="002060"/>
                </a:solidFill>
              </a:rPr>
              <a:t>Operating Systems (Windows parts)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6146" name="Picture 2" descr="Game Remote Illustrations - Free Download in SVG,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218" y="590161"/>
            <a:ext cx="5794877" cy="57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8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3109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Key Features of C++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62" y="460800"/>
            <a:ext cx="9762580" cy="6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3717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</a:rPr>
              <a:t>C++ </a:t>
            </a:r>
            <a:r>
              <a:rPr lang="en-IN" sz="2800" b="1" dirty="0" err="1" smtClean="0">
                <a:solidFill>
                  <a:schemeClr val="bg1"/>
                </a:solidFill>
              </a:rPr>
              <a:t>vs</a:t>
            </a:r>
            <a:r>
              <a:rPr lang="en-IN" sz="2800" b="1" dirty="0" smtClean="0">
                <a:solidFill>
                  <a:schemeClr val="bg1"/>
                </a:solidFill>
              </a:rPr>
              <a:t> Other Languages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648171"/>
              </p:ext>
            </p:extLst>
          </p:nvPr>
        </p:nvGraphicFramePr>
        <p:xfrm>
          <a:off x="612775" y="1556792"/>
          <a:ext cx="11015664" cy="1463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753916"/>
                <a:gridCol w="2753916"/>
                <a:gridCol w="2753916"/>
                <a:gridCol w="2753916"/>
              </a:tblGrid>
              <a:tr h="365760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</a:rPr>
                        <a:t>Language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</a:rPr>
                        <a:t>Speed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</a:rPr>
                        <a:t>Syntax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</a:rPr>
                        <a:t>Usage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C++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🚀 </a:t>
                      </a:r>
                      <a:r>
                        <a:rPr lang="en-IN" sz="1800" dirty="0" smtClean="0"/>
                        <a:t>   Very </a:t>
                      </a:r>
                      <a:r>
                        <a:rPr lang="en-IN" sz="1800" dirty="0"/>
                        <a:t>Fast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⚙️ Medium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🎮 </a:t>
                      </a:r>
                      <a:r>
                        <a:rPr lang="en-IN" sz="1800" dirty="0" smtClean="0"/>
                        <a:t>   Games</a:t>
                      </a:r>
                      <a:r>
                        <a:rPr lang="en-IN" sz="1800" dirty="0"/>
                        <a:t>, OS, Embedded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Python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🐢 </a:t>
                      </a:r>
                      <a:r>
                        <a:rPr lang="en-IN" sz="1800" dirty="0" smtClean="0"/>
                        <a:t>   Slower</a:t>
                      </a:r>
                      <a:endParaRPr lang="en-IN" sz="1800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🧠 </a:t>
                      </a:r>
                      <a:r>
                        <a:rPr lang="en-IN" sz="1800" dirty="0" smtClean="0"/>
                        <a:t>      Easy</a:t>
                      </a:r>
                      <a:endParaRPr lang="en-IN" sz="1800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🧪 </a:t>
                      </a:r>
                      <a:r>
                        <a:rPr lang="it-IT" sz="1800" dirty="0" smtClean="0"/>
                        <a:t>   AI</a:t>
                      </a:r>
                      <a:r>
                        <a:rPr lang="it-IT" sz="1800" dirty="0"/>
                        <a:t>, ML, Data Science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Java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⚡ Fast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🧱 </a:t>
                      </a:r>
                      <a:r>
                        <a:rPr lang="en-IN" sz="1800" dirty="0" smtClean="0"/>
                        <a:t>      Moderate</a:t>
                      </a:r>
                      <a:endParaRPr lang="en-IN" sz="1800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🏢 </a:t>
                      </a:r>
                      <a:r>
                        <a:rPr lang="en-IN" sz="1800" dirty="0" smtClean="0"/>
                        <a:t>    Web</a:t>
                      </a:r>
                      <a:r>
                        <a:rPr lang="en-IN" sz="1800" dirty="0"/>
                        <a:t>, Enterprise Apps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541"/>
          <a:stretch/>
        </p:blipFill>
        <p:spPr>
          <a:xfrm>
            <a:off x="2972214" y="3861048"/>
            <a:ext cx="2140280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083"/>
          <a:stretch/>
        </p:blipFill>
        <p:spPr>
          <a:xfrm>
            <a:off x="5335806" y="3933056"/>
            <a:ext cx="1576888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14" r="38433"/>
          <a:stretch/>
        </p:blipFill>
        <p:spPr>
          <a:xfrm>
            <a:off x="7263225" y="3861048"/>
            <a:ext cx="2097741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0965" y="619200"/>
            <a:ext cx="2880246" cy="2333653"/>
          </a:xfrm>
          <a:prstGeom prst="rect">
            <a:avLst/>
          </a:prstGeom>
        </p:spPr>
      </p:pic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22749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</a:rPr>
              <a:t>History of C++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/>
          <a:stretch/>
        </p:blipFill>
        <p:spPr>
          <a:xfrm>
            <a:off x="-1745" y="2852935"/>
            <a:ext cx="12242957" cy="4032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308" y="980728"/>
            <a:ext cx="7920880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v"/>
            </a:pPr>
            <a:r>
              <a:rPr lang="en-US" b="1" dirty="0"/>
              <a:t>1979</a:t>
            </a:r>
            <a:r>
              <a:rPr lang="en-US" dirty="0"/>
              <a:t> – </a:t>
            </a:r>
            <a:r>
              <a:rPr lang="en-US" dirty="0" err="1"/>
              <a:t>Bjarne</a:t>
            </a:r>
            <a:r>
              <a:rPr lang="en-US" dirty="0"/>
              <a:t> </a:t>
            </a:r>
            <a:r>
              <a:rPr lang="en-US" dirty="0" err="1"/>
              <a:t>Stroustrup</a:t>
            </a:r>
            <a:r>
              <a:rPr lang="en-US" dirty="0"/>
              <a:t> began developing C++ at </a:t>
            </a:r>
            <a:r>
              <a:rPr lang="en-US" b="1" dirty="0"/>
              <a:t>Bell Labs</a:t>
            </a:r>
            <a:r>
              <a:rPr lang="en-US" dirty="0"/>
              <a:t> (USA).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v"/>
            </a:pPr>
            <a:r>
              <a:rPr lang="en-US" b="1" dirty="0"/>
              <a:t>1983</a:t>
            </a:r>
            <a:r>
              <a:rPr lang="en-US" dirty="0"/>
              <a:t> – The language was first named </a:t>
            </a:r>
            <a:r>
              <a:rPr lang="en-US" b="1" dirty="0"/>
              <a:t>“C with Classes”</a:t>
            </a:r>
            <a:r>
              <a:rPr lang="en-US" dirty="0"/>
              <a:t>, later renamed </a:t>
            </a:r>
            <a:r>
              <a:rPr lang="en-US" b="1" dirty="0"/>
              <a:t>C++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v"/>
            </a:pPr>
            <a:r>
              <a:rPr lang="en-US" b="1" dirty="0"/>
              <a:t>C++</a:t>
            </a:r>
            <a:r>
              <a:rPr lang="en-US" dirty="0"/>
              <a:t> was built as an extension of </a:t>
            </a:r>
            <a:r>
              <a:rPr lang="en-US" b="1" dirty="0"/>
              <a:t>C</a:t>
            </a:r>
            <a:r>
              <a:rPr lang="en-US" dirty="0"/>
              <a:t>, adding </a:t>
            </a:r>
            <a:r>
              <a:rPr lang="en-US" b="1" dirty="0"/>
              <a:t>object-oriented features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9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2883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</a:rPr>
              <a:t>Installation of C++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014" y="1097449"/>
            <a:ext cx="66247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Step 1 – Download </a:t>
            </a:r>
            <a:r>
              <a:rPr lang="en-US" sz="2000" b="1" dirty="0" err="1" smtClean="0">
                <a:solidFill>
                  <a:srgbClr val="002060"/>
                </a:solidFill>
              </a:rPr>
              <a:t>Dev</a:t>
            </a:r>
            <a:r>
              <a:rPr lang="en-US" sz="2000" b="1" dirty="0" smtClean="0">
                <a:solidFill>
                  <a:srgbClr val="002060"/>
                </a:solidFill>
              </a:rPr>
              <a:t> C++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/>
              <a:t>Visit: </a:t>
            </a:r>
            <a:r>
              <a:rPr lang="en-US" sz="2000" dirty="0" smtClean="0">
                <a:solidFill>
                  <a:srgbClr val="FFFF00"/>
                </a:solidFill>
              </a:rPr>
              <a:t>https://sourceforge.net/projects/orwelldevcpp/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/>
              <a:t>Click on the </a:t>
            </a:r>
            <a:r>
              <a:rPr lang="en-US" sz="2000" b="1" dirty="0" smtClean="0"/>
              <a:t>Download</a:t>
            </a:r>
            <a:r>
              <a:rPr lang="en-US" sz="2000" dirty="0" smtClean="0"/>
              <a:t> button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/>
              <a:t>File size: ~50MB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811974" y="2805896"/>
            <a:ext cx="61926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Step 2 – Run Installer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/>
              <a:t>Locate the downloaded .exe file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/>
              <a:t>Double-click to start installation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/>
              <a:t>Choose preferred </a:t>
            </a:r>
            <a:r>
              <a:rPr lang="en-US" sz="2000" b="1" dirty="0" smtClean="0"/>
              <a:t>language</a:t>
            </a:r>
            <a:endParaRPr lang="en-US" sz="2000" dirty="0" smtClean="0"/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/>
              <a:t>Click </a:t>
            </a:r>
            <a:r>
              <a:rPr lang="en-US" sz="2000" b="1" dirty="0" smtClean="0"/>
              <a:t>Next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792014" y="4717593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Step 3 – Accept License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/>
              <a:t>Read the License Agreement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/>
              <a:t>Click </a:t>
            </a:r>
            <a:r>
              <a:rPr lang="en-US" sz="2000" b="1" dirty="0" smtClean="0"/>
              <a:t>I Agree</a:t>
            </a:r>
            <a:r>
              <a:rPr lang="en-US" sz="2000" dirty="0" smtClean="0"/>
              <a:t> to continue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422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2883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</a:rPr>
              <a:t>Installation of C++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2089" y="1268760"/>
            <a:ext cx="61926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Step 4 – Choose Installation Folder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000" dirty="0" smtClean="0"/>
              <a:t>Default path is: C:\Program Files (x86)\</a:t>
            </a:r>
            <a:r>
              <a:rPr lang="en-US" sz="2000" dirty="0" err="1" smtClean="0"/>
              <a:t>Dev-Cpp</a:t>
            </a:r>
            <a:endParaRPr lang="en-US" sz="2000" dirty="0" smtClean="0"/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000" dirty="0" smtClean="0"/>
              <a:t>You can change the folder if needed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000" dirty="0" smtClean="0"/>
              <a:t>Click </a:t>
            </a:r>
            <a:r>
              <a:rPr lang="en-US" sz="2000" b="1" dirty="0" smtClean="0"/>
              <a:t>Install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792014" y="3284984"/>
            <a:ext cx="61926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Step 5 – Finish Installation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/>
              <a:t>Wait for installation to complete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smtClean="0"/>
              <a:t>Click </a:t>
            </a:r>
            <a:r>
              <a:rPr lang="en-US" sz="2000" b="1" dirty="0" smtClean="0"/>
              <a:t>Finish</a:t>
            </a:r>
            <a:endParaRPr lang="en-US" sz="2000" dirty="0" smtClean="0"/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 err="1" smtClean="0"/>
              <a:t>Dev</a:t>
            </a:r>
            <a:r>
              <a:rPr lang="en-US" sz="2000" dirty="0" smtClean="0"/>
              <a:t> C++ will launch automatically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4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2818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Verify Installation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92014" y="1412776"/>
            <a:ext cx="61926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Step 7 – Verify Installation</a:t>
            </a:r>
          </a:p>
          <a:p>
            <a:pPr lvl="1"/>
            <a:r>
              <a:rPr lang="en-US" sz="2000" dirty="0" smtClean="0"/>
              <a:t>Go to </a:t>
            </a:r>
            <a:r>
              <a:rPr lang="en-US" sz="2000" b="1" dirty="0" smtClean="0"/>
              <a:t>File &gt; New &gt; Source File</a:t>
            </a:r>
            <a:endParaRPr lang="en-US" sz="2000" dirty="0" smtClean="0"/>
          </a:p>
          <a:p>
            <a:pPr lvl="1"/>
            <a:r>
              <a:rPr lang="en-US" sz="2000" dirty="0" smtClean="0"/>
              <a:t>Type and run this code:</a:t>
            </a:r>
          </a:p>
          <a:p>
            <a:pPr lvl="1"/>
            <a:endParaRPr 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70" y="2492896"/>
            <a:ext cx="3672408" cy="271582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82919" y="3389142"/>
            <a:ext cx="1901783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 smtClean="0"/>
              <a:t>Hello, C++!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88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 flipH="1">
            <a:off x="3240286" y="2969657"/>
            <a:ext cx="5976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Thank You</a:t>
            </a:r>
            <a:endParaRPr lang="en-IN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86" y="1340768"/>
            <a:ext cx="2160240" cy="1598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7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29368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</a:rPr>
              <a:t>Session Objectives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4022" y="1124744"/>
            <a:ext cx="69127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2060"/>
                </a:solidFill>
              </a:rPr>
              <a:t>Understand the mindset required to learn programming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2060"/>
                </a:solidFill>
              </a:rPr>
              <a:t>Learn to compare programming with English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002060"/>
                </a:solidFill>
              </a:rPr>
              <a:t>Appreciate the value of practice and patience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rgbClr val="002060"/>
              </a:solidFill>
            </a:endParaRPr>
          </a:p>
          <a:p>
            <a:endParaRPr lang="en-US" sz="2000" b="1" dirty="0" smtClean="0">
              <a:solidFill>
                <a:srgbClr val="002060"/>
              </a:solidFill>
            </a:endParaRPr>
          </a:p>
        </p:txBody>
      </p:sp>
      <p:sp>
        <p:nvSpPr>
          <p:cNvPr id="6" name="AutoShape 9" descr="data:image/png;base64,iVBORw0KGgoAAAANSUhEUgAAAO8AAAEdCAYAAADkXTAfAAAAAXNSR0IArs4c6QAAIABJREFUeF7sPQdYVMfW3L1bgaVJR1BREbCAgmLvvaFGEBU1ViIGY0Fj8jTZGBMLsUGs0dgbGLti7xIVxa4oVhCQXmTZfu/vuW+H/8oDt8Oi3O/Lp2ZnzsycmTPnzKmYSQ37IiIi7DZu3JjIZDIf1atXL5HBYFwbPnz4FYFAIK5hS6mdbi0GdMIAplPvaujcoUOH/gkJCUcxDGNgGGZCkiTJ4XCyuVxuTM+ePQ82bdr0ZS0hV8PG1A5Z5RioccTr4OCwIycnJ5TBYJgoFAoT+p8mJiYSBoOR4ubm9rdIJDqQkZGRimEYWeVYrR2wFgNVgIEaRbwCgYCxaNGiPIVCYQW4IUmSIl6CIEyYTKaJXC43AW6s/K/I1tZ2G4fD2f7VV189XrlypagK8Fk7RC0GqgwDNYp4+/Tp0+jcuXPP5HK5ynkDAeM4TnFnDMOeBQUFzXjw4MGVx48fl1QZdmsHqsWAATGgkggMOLbGoJs0afLd8+fPVwFBqvPRuDAiYtGoUaOm7Nq1axcwbnVg1LapxYCxYqDGEC9Jkkw2m32VIIgAQKY6BIyIF8Rr+I/NZlPStlwuT+3du/fI+Pj467VvYmM9mrXzUoWBGkO8LVu27Hf//v2jJiYmuDqEi0Rm+BPexErNNF2UlvD5/OOLFy+eFB4eXqAKUbW/12LA2DBQY4jX3Nw8RigUfgscFBGiKmTS28HfkZIL/X/4k8ViPfbx8embmJiYpgpe7e+1GDAmDNQY4jUzM7spEola07morogEDbXyMihs1apVr5s3b97SFWZt/1oMVBUGagTxenh4dEpJSTlFkiQPEKMu51WFRPQmBnMTj8e7/9NPP/WaM2dOtqp+tb/XYsAYMKB34n306BG7qKjI3NLSsqRp06ZSfSySyWQeJwiiP3BdfX7oEgAODO9oBweHv9+9ezdRn2PUwqrFgKEwoBfivXXrFmvChAlNRCLRkLS0tN4ymaw+h8N5U7du3eNmZmbb79y5k6HtAmJjY3ljx459LhaLnelvVRB3df2QMgu9ozEMe3L16lW/9u3b1zp06Irc2v4Gx4DOxCsQCLi//PLLMRMTk64MBgOnc0cgDhzH04cMGTJg375997RZTdOmTZc8fvx4LkmSOs/1U+MrRei0EydO+Pbt2zdfm7nW9qnFQFViQBeCwNq0adP21q1bRzAMs4XDj0w4dLdFFosFpprclStXNpw+fXqxJouLjY3Fx4wZky+TySz0LTLT54E00RiGpZw7d65Vt27dar2wNNmo2rbVggFtiRfr2LHjyKtXr/5tYmLCQeInfQVIrFW6KZJ8Pn9TQUHBFE1W2adPn/FnzpzZRJIkQx9icmVjI8WVk5PTlrdv306sddzQZJdq21YXBrQi3g4dOjS5du3aAxzHWegdirguaG4R54X/R/MvFpEkaaruQr29vdkvXrzIk0gk5ij4QN2+mrRTEi6JYdiVTZs29Rk/fnxtXLAmCKxtW20Y0Jh4J06caLN58+aXJiYmluqabID4GAwGOXDgwO6HDh26qGq18L51cHDYnpeXFwpt1fGoqggmXSGF/o4uEw6HA3DBVbK4b9++Yebm5vvj4uLUc5pWtYDa32sxUAUY0Ih4Y2Nj2aNGjdrNYDC+AoJSl6hQhI+ZmVlcUVHRCFVBAf37968XHx//FOLs6Z5RmuADicLQR+nbXOjk5HTMx8fn4odL4XlOTk6WqalpYY8ePQpiYmIkmsCubftfDERHR9c9fvx4+1evXvFGjx6dQZLkBYFAIK/FT9VgQCPitbGx+aqkpGSfTCbDNX2DAqcjCCL/m2++cf4UsQgEAnZUVNQpkUjUFQgQKao0HQ/QB1zWxMREZmFhMaNjx46xfn5++QKBQL/G4qrZJ6MZJTo62mfWrFmDuFzu8NLS0gYmJibmGCgJSFLOZrOLFQrFUwaDsXvv3r27hg4dWmg0E/8MJ6I28ZIkibu4uJx49+5dbxSlA/hQR3QGIlL2ITt16tT08uXLTyrDZb9+/YacOnVqP9AetNHWHRJxbC6Xewkugs9w76psSfCMiYqKcl+xYsWavLy8LgRBcNG+oEwmNI099URiMplpU6dO7bV8+fKUWgWgYbZKbeJ1dnYe/O7duzgMw9jqistoynQCt7a2PpSfnz+sog3t3Llz84SEhEsKhcJaG05LRxE6TI6OjjszMzPHGAZ9nz9U0PR7eHj88Pz58x9MTEzMNNkXJpNZ0qJFi4lJSUmxnz+mqn6FahMveEqVlpaO0WTzyi8HbL5yuVw0fvz4Zn///Tcovco+T0/P+tnZ2YcLCwtb6MOmi968ZmZm8e/fv+9f9ait+SMC4bq7u/+Smpo6X5vnC7idmpiYCDt37tz7/PnzCTUfI8a1ArWIF7yoli5d+kQikdSni8zqLoXOeUHM4nA418eNGxe4fv16KghgypQpDQ8cOLCroKAgQJm2hhKzdflgHPhwHM/dtWuXY3BwsN40yT/++KNDXFxc/dzcXFbjxo3fh4aGJk+fPv2zU3o1atSoy4sXL87hOI5DfjBNP/RcYjKZ26VS6ThN+9e2/zQG1CLe7777rld0dPQJBoPB1FRkhuHLv4uBsCwsLC6Ym5v/wOfznV68eLFCoVA0QD7G2oxR0TJhHAzDZP379+919OjRS/o4DG3btg24c+fOFrlc3gS4EY7jBJPJTAgODp68ffv2Z/oYw1hg+Pj47H38+PEIWKe2e6Lcg/cKhcLCWNb1ucxDLeJlsVgTCYLYBIvWdhPpCEPvUdBHAW3Df7py2sqIF+Camppe2rJlSw9due+4ceM67Nq16wRBENRBRKKk0oYs9PLy+jE4OPjPz0Wj7e3t/VtycvKP2j5jaPv8niAI8AvQTZz6XKhOT+tQi3jNzc2/FQqFMXSfZT2Nb3AwSsIiAwIChl+/fv2ADgNiOI4/J0nSHWCg5wOSKpTveRN3d/cFPXr0WLpx40aZDmMZRVeBQOC4cOHCOxiGOepyabPZ7Fqx2QA7qhbx+vj4jHj48OEegiAMwiENsC4KJHr3Audgs9mZ4eHhfqtWrcrUZrwxY8Z47dix4x6GYWUuocgOTXffhCR3zs7O41+/fr1Vm3GMrU/79u1D//333x3owtJkfkqloWLIkCF9Dxw4cFaTvrVtVWNALeLdtGmTTVhY2AMGg+EskxmeoahjO1a1NJpPNeWsAQoXLpebfP78+VbaxOu2bt16ya1bt74HjotgozQ6dK4Ec+dwOIrmzZsPTUxMhIR5NfqDyK5Zs2YdTk9PH6ANATs7O+/JyMgYrcqrrkYjqZomrxbxwtycnJzCsrKyokmSZJd/n6LDjIISDPF+1QY/9EsA/s5iseDNlfHjjz96CwQCtcMTITtI8+bN0wiCsFc1D2Si4vF4WRMmTPCPiYl5q6qPsf8+cuRI27i4uJcYhvE/dXmjqhVI6iFJUuLv7++dmJj4kVnQ2NdbU+anNvGCl03Hjh09zM3N258+fXo4hmG9WSwWEzYTKTTom2dsCKApT0zMzMyejRw5cthff/31SJ15Ojs7//nu3btp6ihukKgOFxiXyz0nEol6qjOGJm369u0bam9v/2j79u13NOmnS9uQkJCW+/btSwTrW0UZPNFFSU+1GxAQ0DchIeF0raJKF8xX3ldt4i0PQiAQMC9fvlzv5cuXrra2tsPv3LkzgCTJegwGA9PGJmiY5X0MFRGW8v++r1u37k+BgYHrPuVrPXnyZN/NmzdfxHHcUp0nAzq8SimE9Pf373fz5s1T+lpf06ZNQ5KTk7eBspvH453o3bv36oiIiIRu3bppbojVYFJQJ2rVqlVX3r9/3x4usYqkK0TAypxgr/r27esVHx9vcPu3QCAwFwgEX1wCBa2Jt/y+R0VFma1evXpORkbGXIIgqCyPxvbR/W+VREbgOJ7B5XKjfvjhhxNmZmZp4GwBUsbixYtto6KihguFwuVyuZynqY81uigwDHsdFRXlN2vWLJ1T60DVCAsLiySRSNQcERCGYRIOh5NqaWm5Y+bMmVu+//57g4np/v7+/ZOSko5X5KhT7okimzhxYpNNmza9MtQZEAgEpqdOnRry4MGDH4VCofXChQs7LliwgBoPLpoDBw50mDRp0qvp06cbDB+GWpu6cPVGvDAguNPZ2dn9kZubO1PdCVRlO3TA6H8q5w1v4SIWi1VgZWUlUSgUjIKCAjMMw1zoHEadtzzSPNPFx7p1685MTU1dpeta+Xz+rNLS0qUKhYJZkVIPw7Aca2vr+2KxOHr9+vXnxo4dK9R1THr/Nm3aDLx16xbURq7Q3o8uRxaL9UIqlTY2hJJq165d1t98881kgiAmCIXChhiGMQHnXC43Ei5amG+/fv04J0+efINhGO7s7Hxg9OjRc5cuXVqkT1wYAyy9Ei8sCCr5nTp1KhlFBRnDIrWZA/2NrA7RVjYGwOHxeG/8/f27Xb58WWtOBNIAl8tNl0qlTqrmA29MJpP5yM7Obj+Pxzs7a9ase9OmTdNJrNywYQPr+++/v1ZcXNy6Is6LLi0MwxTBwcHj9u3bB8Xc9PJt2bKF+/PPP3fAMKxvZmbmEBMTk0blvb5sbW0vZmdnd1e+rzELC4tn79+/bwSXqI2NzWMOh/Of+fPnHw8LCzO8uUQvq1YNRO/Em52dbW5vb//YxMTEVfXwxt1CXyYrOGgcDmeTWCyerO2K582b5/fHH38kyOVyqlrapz5wGKGbr0xNTR97e3vHFhQUJDRq1OjJiRMnMjAMUyuuGUTQ06dPexcVFc158uQJBKZQZ6b8BYIuOwaDoRAIBIMXLFhwQtU8P/V7UFAQLzk52ZfBYLRPSUn5SiqVtlUoFHCBmYjFH2cqUo6dv3z58tYzZ86kNNv169ef8fr165VoDCaTSdra2v7p7u6+KCEh4bNIrK934r1w4QKze/fuEEFC3dBf+ofevlZWVq9WrVrVXEtRFuLdTzEYjF6AU1Vab2U0D2XbRoSMvONIkiRIkrwbEBCwMycn50zr1q2LzMzMhGKxWA6EV1RUxDAzM+OIRCLz4uLi5s+ePRubnp4+HOBIpf/NoV/ZpQbjKnUDZxQKRW9N9h4uheDgYIuXL1+68fn8/pcuXZrJYDAc6OPROT6y3aOE+TiOk126dOlz7ty5M9Dnu+++ax0TE3MT5oNMmLCGD8LhvwEBAYFXrlzJ0WR+xthW78T76tUrrru7+20TExNvYydefXBWdTYVaZ4tLS3XFBYWRqjTh94GkvElJyeDf7BKrov6IXszUrQhbzD4EwXQQ9A8SZIQbQVUqYB/KH3N4R0J9nxogNEvA4BfUUJAuh6BwWDI27VrN6xnz57HK/PzBmtFYWGheW5urvvx48d7SKXS74RCIfg/Q5JCKlto+QqPMAZ4sAHnRZwema3g31wu99vS0tI1MMcpU6ZYbtu2LUcikZR5xCkvUlhjcffu3dudPXu20qQQmu5RdbTXO/FeuHDBtnv37lBxj2vsxGsIhJdPeofEV/j/LBYrEyo/aDrumDFjuuzdu/e8XC6n4hyNHa/Ki4P09fU9TZLkbjabnSaVSglw8iAIwg3DsK737t3zwnG8MVxI4HaLLhdNcUP3pLO0tIwpLCycDjDgcli0aFGSXC5vToeJLjU+n5/q4+PT8fLlyzW2OqTeidfT07P306dPoSiYpvvw2bSnEzAsSinaPQ4JCZmxZ88eSqxT9wPuV79+/b1ZWVlBEsl/TabGjls6V0TEVZ6AlKGClJit6hmgCldIEuByufFisbgs8cIH767YW7duBVVEvMpos1eBgYE9d+/eXSM9wPRKvNevX7fo3bt3QnFxcVNVCP9cfy9f1BsS4Lm4uMxq3rz5X9o4LHwwvYFoCYnccHRIjZV4yz9DaBpoVEq17E/EAen5vrUhYrq4bmVl9bqgoACS4lFf27ZtJ12/fv2v8sSLRG1lSuLXp0+f9urWrVuNy9etN+K9cOGCVWBg4JHi4uKOynfT50qfn1wXTYwjIdUs+IQPGjQoS9sYXzc3t6bZ2dkPgeuig2qsxFueSNC/kSRCVx4hAtJVkqC7ZYKtfsGCBY0EAkEuwA0ICPC7cePGRzWX0aVBG59ksVjJ165d8/H3969RZiS9EO+YMWMaHDx48JBEImkuk8n0ArOmUD798CBOw2Qynzk7Oy9Ys2bN4f79++vkHti+ffs/EhISZtcUfFTzPKU//PBDz8WLF1+BeUyYMMH577//TldjTqSNjc3WHj16TK5Jifd1IjQwC82cObP3gwcPtrFYLFtkStBG/FEDwUbXhO5uqTRjSFxcXNZ17tx5yZ49e7L0MGEMyqS+ffu2nx5gfQkgyK+//nrc1q1bqfjj6Ohou+nTp6u06YIGWyqVkq1atZp4+/btrTUlkEJr4h01apT18ePHN5aUlED1hDI4FSkoPtdTQ48gYrFYT9q0aTPm6tWrYCbTywextCNGjLhIkiQ8RWo/NTBgZmb2vVAoXAZNN2zYYBsWFgbEW+k5p7l0guJM0adPn77Hjx+vEYkDNCbe6OhoztKlS8MzMzMXkCRJ5VemvyN0fcOosT9G00S57ve2traCrVu3rtFVRC6/MMD1d999d50kSV+jWbSRT8TMzGyVUCikfOuXLFliOW/evDx1XHVpUlR+aGhoi+3bt6sjblcrNtQmXhCRx48f3zM/Px8cwHtok8e3WleqxeDltaXIU0fJcaWWlpZHBg8ePGfLli3gBK9329j27dvNxo0b95AkyfpaTP+L7GJpabm/qKiIMg8tXbqU//333wPxUq5Vqj5knzY1NT3fr1+//nFxcf91KTPSTyXxQpkTZ2fnuhwO54e0tLTxCoVCbS8fI12zRtNC7nfILgmdGQzGW2dn599ev369XiNgGjaOjo62mD59OqSTpdwEaz/VGLC2tj5VUFDQF1oq8QfES2V/V/XRglFIHo8XKBQKjxniUlY1D3V/r5R4wS1u4MCBVh9SwPyempoKDvUfFRdD5oqqcjFUd0H6bIfWRgviV3A4nBujR48etmnTJn0opD453ZUrV1rNmjXrBUmSNvpc1+cMq06dOqfy8vIo4l27dq11eHg4+DBTda/U+WgELG3SpEn75ORkvekw1BlfkzYVEu+UKVNMjx49+kNWVtZMkiQhrrWsYHZlWRQ0GbSmtVVm/hf37NlzzKlTp/6pqttYyTmempiYONY0nGkzXxrhlHXX1KZtaWn5T1FR0XAAEBsbaxccHKxS21x+rqjSg62tbfzWrVuH6luXoQ1uKurzEfFGRkaaRUdHC0iSnCGXy6kgZ13y9eprklUFp7x3FBwcMCM0bNjwnLOz84hz586BCFZl34YNG0ynTp16hyAID7rLYZVNwMADAb5hXSj6Cf5UrhMynNzr3LnzIxaLJb9w4UJduVzeXqFQQNAC9dGtGnT/Zh6P91tpael8aDNnzhzHqKgorVL9ImmLz+f/AeGQBkaFVuA/Il57e3uf7OxsSLJdo/Iza7XyCjohrTn8pNw8uaur625/f38w3le58gIC4MPDw68oFIoAfa3RmOBU8CyByKCk4cOHT+rQocNDFDgPMcX//vuv1dOnTyOUTzgqwwkKcwTihfxiTCaTCAoKCt2zZ88eWGdAQEDbGzdu/KvpmstJALmRkZFto6KiXmgKx9DtPyLe0aNHW+zatSubwWBwvhRHi/IIpm2comnTpuMfPny40xDpXNTcWKxevXrH37x5U+ak8TnpGGh1myl0NGnSJCYkJGSeQCAorQw/c+fO5d+5c2fq2bNnF5qYmHDoHNjU1DRzzpw57gKBgPJTbtWq1eSkpKSNauK6rBldyoFL3Nzc/GxxcXEvTeEYuv1HxAtKqj59+kSeOXOGMnJrG6Zl6EkbCj4yBUF8q7u7+5QXL15AlsZq/QICAhbcvHlzoaZvv2qdtJqD05L0mTRr1mwXk8mccvv27UoJlw62UaNGLYVC4Q/v3r0LQiY9MzOzBSUlJYuU7TA3N7cjqampA9WczkfEi7i60h9b4ufnNyQxMfGkprAM2f5/FFZBQUEucXFxbxFi9cGBK4JFF02M5WDCnHAclzk7O0empqZGGxLx6sL29fW1un///ku6QwzqS+fCFV206DIyFvxWJOXAvFks1vsffvjBHnFMaLdixQqbzZs390lLS7MnSbJk0KBBKbt3775MhwFmzObNm7f8UFqmvpWVlXDBggWXwsLCKOKfOnWq9bp1615/AKVzdULAI4fDebp27dq248ePhwgvo/j+h3jhffHbb7/dlMlkftqKaEoioBQRKDUKXALIZkrn6tqOYQjswVw4HM7zZcuWNTOmershISET9+/f/xeqFYU4Dc2JhCAIIp/JZGYrFAqwCdeh49VYiVcpNivatWs3+tq1a/vQni5dutTrl19+2SMWi1ugnFlMJlNqZmZ2GcrOTJ48+aKqio/NmjWb+uTJk7X6ULgqy9qQbm5uf7x69WquIc6eNjArNBVFREQ0XLNmzSOSJDnabDziqjQxFFKtlBAEKBFxU4IgqIwQSJttLAQM88FxfKtMJhuvDTIN1QcOsIuLS1RmZuZYExMTcyW+JDwer5TJZCZaWlruXbRoUUJRUVEWg8Fw/M9//hNRXFw8GcMwiuvQcz8Zao7awIV1MJnMN1Kp1B0lxOvYsWPA9evXD5Ik6YTMknRPN6i3bGZmljBmzJhJa9aseVGR2W7atGl1NmzYABUdrfRBvEhyZLFYWf37929x8OBBjc1P2uBHVZ9KnTTMzc2TS0pKmqgCUNHvtNA4eDc/DgwMjPT19X0sl8v5z58/9/4QdrVALpd7AxEjwtXmktBmbp/qAweBxWIFS6XS/fqGrQ94v//+ux1BEPUkEglJEER2Tk7Ou8pKif7+++8ev/766ympVFrfWG3zcE4cHBziMzMzqewXIPUtX778X7FY3Aa0x3Sxn66ZVr5Hs3x8fMJv3759iJ4Jc+bMmbx9+/Ydzc3N7Q7hqfo4V3RmZGVldSE3N7dHVdn6P3leK/tx+PDhIQcPHtyuUCgov1BNuCMiXgsLi5T+/ft33bt3b0a5twrm5eU17fnz5/MIgihLbI6CHPSBcG2IBRKy4TgeJpPJPsq+oA0sY+izbNmyhj/99NMFsVhcloZXk3009BpgLl26dAm5ePEiJTLDmTtw4ABo93GUOA9JDvQzSCtsRzo7O/9tbW29QyQS5fL5fKcPF9o36enpX+nzDNEvETabLZoxY0bLZcuWgfNMtX6f9G12dHS89e7dO43fvuhta21t/Wt+fv5Pla1w8eLFjZYsWbK/pKQEyndUOxeGw8Tn828dPny4naFr/1TVrnt4eIx49erVNoVCQZn/YI3G4nyDYZg0Pz/fwdramlICmZubx5WUlFDeUepeMqgdVIAEEbmyvNL6wDfiwBiGvVQoFI2qm/t+kngHDBgw4MyZM4elUimOkKQOUpWcVxYTE1M/IiLiI65bHom3bt1iDR06dG9GRsYQIGCU8lMfbxVNN0y5NsLR0fGf2bNnj58zZ45ey4VoOh99tedwOCskEslMuvJQX7B1gYNhWHZiYmJdlH6GxWKlkCTZCO29OtwT9owu1ioJWJdpVdqXZv+VL1iwwPfXX39Vq8qkQSajTq4pGxub1QUFBdM1EWlBrLGzszuXmZnZS53bCcINx44duz03N3ekSCQCL5v/yYpvKATQ4dIvKDabnRkQELDm8uXLv1XF2IYcY+rUqVD06yG4vNLFUEOOqQ5sHo+XKhKJ6qG2OI7nKxQKa03MiPQ9q6q1Kef37Oeff24qEAgMWp3xU3hUGRII9rY5c+Y8JwjCGgFSdSMC53VyclqUnp6+QJ1NhDYQeL5ixYrdb9++HQb/ro4yoYgzwfpoZq3CDh06bPL19d0ZExNzT931GFM7yGG8evXqcwUFBZ01EUkNvQYzM7PXQqGwLNsjjuNgkTDThAhp3PAjf2dDzh29gQcOHDjo6NGjxww5lk7EC52bNWsW+vjx482QRV8dsQQW17p16zE3btwA5YPa3+DBgx1OnDgBWmkb2vvCKEwdYKLgcDg5tra2S65cufJXgwYNalSqUCcnp5mZmZkr1Hn2qL1hOjaEZOwSiaQeks5wHAcTjB2cH1W1kGlmyI/SyerDqUjVspCojmHYv/fv3+/atGnTKvd7py5hVRNV3oI4n89fLxKJJtLzVVXWFzaje/fuXc6dO0dl8dPk69evX8tTp079SxAEh36ragJDX23p46MNg/IgPB4vmcPhzC0oKNCpmJa+5qkOnObNm/s9evToFpKaVElP6sDUtQ2GYYWpqanOrq6uIoDFZrNvKhSKj6oQVjRPqDkExK20E38kpVXFutDFASYqd3f3js+fP9c4+EFX3KlNvNBwypQptrt3794lEol6q7IbgsmlT58+jePj4zWOxABb35YtW9a/e/duMmSjpPuY6mPBmsIo/6aimSkKGjZs+P2zZ89qhFmpR48edc6dO5eNYRilFDSGj8FgEJMmTWq6ceNGKAkL0tr0pKSklciJh57wAc0X9oOuNaevpaqcUdBFDvOAKg2rV68OrI7SoWpxXoQ4Ly+vZikpKbsVCkXzTx0AqNg2bNgwi7i4OK1qwg4bNqzu4cOHXxIEwUK3bHUcuPIadvRvmsj2kCAIH3XLZVYnwYSHh5uvW7cOCkwbTb0juAjBTpuWljYRcHPixAlOUFDQYbFY3Jsu4SnNW3DjyDAMgxrHL93c3DI5HI4Ux3HsxYsX1jKZrJNCoXBEpiJD4pr+pDMxMRH179/f59ixYymGHLMi2BoRLwDo1auX89mzZ4+bmJj4lj/MtJvyLUEQWtfnhTjWb7755hoqE6rNO62iNzNN9C2rdEe/ybW4IGQCgcBGIBBodUlV5Wb7+fk5JSUlvTUm4gXc4zj+VC6XeyJcHD161HTatGmL3759GwjutEwm813dunXfurm5HZ09e3ZcYGDg+4rw9iFdE7tnz56CzMxKima9AAAgAElEQVTMGR9yz/GgDXIWMhSe0RmrU6fO3rVr14aq8rfW9zw0Jl6YAMRUbtiw4Z/i4uLuDAaD8oaBWxQ++Hv9+vV/fvnyJcRbav116NBh/7Vr176iZHtlGh5NgCHuqNxAOZfLvUEQxB1wrsZxvC9oOZFyQ4e3NTFo0CCHo0ePUuU1jPnz9fUdcO/ePUioZhQKQMAVSFVQDrRz585fnTlz5ggdf2lpaTzgqk+fPpWq6zADT66rV68OvXDhwn5QrGpzbjTdQyVDkPfo0aPdmTNnPiqtoiksTdtrRbwwCDhXjBo1qmdaWtoCsVjcislkcuRyOcnlcu8PHDiwV1xcnE7FiwcNGrT/+PHjlJsb4o6aLA45kzOZzFcNGzac8vjx4wsYhkGAhElKSopF8+bN/5HJZD3RJsP/14LzCk+cOFHHWHMc0fHl5ua2LC0tjUrnosU6NUG92m2R/oDJZJYEBQU1UlVl4sKFC9yQkJDGYrG4CZ/PbyCTyQpxHH/8888/30RvTggT5PP5f5aWln5TVW9gWLCrq+uctLS0P9RevB4aak289LFXrVoVMGfOnHYQxB4eHv7P6tWrdc6s2KZNmwOJiYlDtT1oQLxMJjM1JCSk1/bt2yF96kefQCBotWjRoitQzBk5wWtqZmAwGA8VCkWVvXnh8Obk5GDu7u5yTYpibd68mR8WFgaSh5ema9TDGfskCFrh7pfNmzcfYmpq+mb27Nkyc3NzgsfjYWvXrmVeunTJzNzc3FUsFse8e/cOUgJhtKJlRPPmzaMnTZo0D4Vxjh8/3m7r1q2pOI5zq8JfQBnv+7Jr167e2lSC1BbHeiFebQevrN+KFSt4kZGR9wmCaARt1BF/4BaHg0CrpgdJ0QcUFRVVWrrC1NT0pEgk6oPEZlUHu5yiArzI/srKypqi7/WXhwdlT1atWjXh+vXrUQRBcDEMu9+mTZtoe3v7A0eOHBGp8mLj8/mDS0tLD1eHy6kq3CA9BJIIyP/e1mBDLzAxMbFUvl8pv/eKpAbU38XFZdvEiRMnQDVGEJ8XLlyYhWGYbVWtGSwsFhYW4woLC6k6SVXxGR3xAncZNmxYklAo9EKFy9RFBN3uZ2tr+2NOTs7iT/WNjY1tPmrUqFtyuZytTo0luBzgJlcGkWf89NNPrtqW7lR3TQKBgC0QCC4ymcx2tOyKlDIGtNz29vZ/njlzZk5ljgLLli1z/P7772+TJOms7kWo7tz01U6dy7myuSNrBI7jRGBgYLcDBw5Q2TbMzc0hMYEduNtWxafUrRwlSTJQ1WWqr/kYBfEmJCTw9u/f7/P3338HSySScSKRqCzJuCbKJFoK0Ax/f3+/xMTEd59CFFwUffr0AW2nmzrvI7p9z93dfdrLly/X6msjKoIDHCQqKmqLRCIZC4Rb3qtIWfeWZDKZyQ4ODrPevn37UY6lFy9eWPr6+p59//69P51A1CUWQ65NX7DpnJvNZo8Ti8XbAba1tXVmQUFBlea7ZjKZwt27dzsGBwdXifWh2ogXRMHk5GTvVatWQdKwjiRJOigUCgYcUPo7RWnjU5k/mm62ql+/fujLly93qXNA6tSpc7GwsLALEK8qsRnd/jY2NhdXrlw5cOzYsQaNOurRo4fDuXPnXjOZTC6MXV6DipRySr2AnMfjnY+Pj//a0tKyWCgUcvr06XNFLBZ7I28kTYJL1MGdMbRB0hbghsvlflNaWrrhvy8tDC5uyH9VJdNEOagtLS2/zcvLW1MVg1YL8fbo0WPEpUuXfiQIAux7bLrJRtsDhogXYkQnT55sv3HjRnBIUPl5enr2efr0KcWxKtpoJCorbZJAQG8nTJjQcfPmzW9UAtexQevWrXskJSWdLU+0tLVSI9A9kUiSlGMYht6L7Ko6vDouVafu6BLjcrnflpaWrgkKCsL379+fieO4XVUorGDySCri8/mni4uL++i0IDU7Vznxurm5/Z6RkREJ3lNIY6gOx1NnPTwez8TDw2Pe3bt3l6n77rh165ZpmzZtHpAk6V6egJHIjjgug8G4O3jw4P4HDhzQKgu/Omugt7G3t/+qoKBgvyon/fJwNXlqaDonY2uPxGaldWGyWCze9PXXX3O3b98Oe2Slr7Olat0I5x8ysWQmJSU1bdGiBVygBv2qlHgjIiI4GzZsyJPL5WbIsUNfxnQQW3AcFw0YMKC+pgnC3NzcotPT0yPoPtt0zTL83cLC4lirVq2+O3fu3EuD7ggNuJ2d3Yj8/Py9VaUxrap16XMceuJ2FosVBPnHJkyYwN+yZUsGjuPmVcF56U820Dq7urqGvHr1Klaf66wIVpUSL4gzR44cSZNKpU6Iy+lLeQI3L4/H2y0UCkdrirQhQ4ZYxcfHn5NKpa3o82IwGAobG5vHUqk0+tChQzu7detWpWGADRo0GPzq1avDmq7nS2qvzPgJzxmia9eu3c6fP3955MiRDnv37k3FMKzsSWZonNAzXFpZWcXn5+cPUFf603ZuVUq8MEl/f/+Q27dv7yJJklJOqaPlVWdxcAkMHjx4wOHDh7UK0+vXr1/dixcvLsEwrOOHoupcgiCeenh4/H3v3r0d1RV40KFDh24JCQnnv4R3qzp7XFkbpehcGBMT03ratGnPvby8Gj958gQSxFXp+aY9s3IPHTrkExgY+MkUULqsmXrK6QpA0/7gvmZhYXG/tLQUUr+WddfmgNK5NqRQ6dGjh9vp06cNqgHWdL26tO/QoYPbtWvXIOt/le+TLvOuyr6IYGxsbBIjIiLagt190KBBY+Lj4yHzaZW7girnQ7Rs2bJrUlKSxvHsmuCuWg5FeHi468aNG2+SJOkIi9UWyXTi9fLy2vPkyZNRmize2NtCce3Zs2e/IgjCytjnWl3zQ1YANpv9c2lpKdR0wphMJugJgqE8q6aOPvpYh1IS+I0gCKrUqKG+aiFeWEyvXr1CL1y4sBHDMB5wYG2UMnSTSc+ePVtXdVSHoTYFwYXQyGnTpl2Vy+VtDD1WTYWv5HSS1atXN50+ffoLJc6EJEmy1EmnY6h1s1is+zKZzMdQ8KtFbKYvxtLScm5xcfFiePxqQ7wIFo7jpdOnT7dduXJl1fjCGXJHysHu2LHjnqtXr4ZU4ZA1aigll7uzd+/eDsHBwaJ27dq5JCYmvkUeaVVlKiqPNAzDihYvXlxv3rx5avkbaIP0auO8MFnwstq1a9f4w4cPr2OxWExAuKZOGnC7enp67n/8+HFwNdbR1Qb3avXx9/dvdu/evQfgwwt+utroBtQaqIY2AlORjY3NopycHCpTaceOHYdeu3btQHUnlmexWETr1q2/TkhIMFigQrUSLyAbtM4NGjT49s2bN78zmUwq7ac6Tgk0OywRGRnpumzZMoNq9qrrbA8aNMj0+PHj2YAbwEst8f7/TiifTdLQ0NCmO3fuhMJiTCsrq8PFxcVU7SP4vbo4L4xvamq6prS09FtDnZ1qJ14lAWMBAQEtnj9/vq6oqCgAJSBT/lZpSKCSgPNJkqxjKARVN1xQwPTs2TPq/Pnzs8FVU52LrbrnXFXjA3e1sLA4unHjxqGQgqZevXqt3r17lyiTyRj69t7TdE1Kl03Id95Y077qtjcK4kWTjY2N5f3www9d3759u1EqlbrA5VmZGI1sxEwm81+ZTNZe3QWr0y4hIcFm5cqVjmfPnq0PxZkxDMvjcDhvt2zZktW3b998dWDos014eHijv/766ykcSn05tehzftUFC85Au3bt+l+7di0e5gC5qbOyslagS5/+Z1XPUakFF0VERNQxlC7GqIgXIXjRokUumzZtGpSVlRUmkUhaACempVwtE4Ug/1FgYOCIgwcPHtB1c2bOnGkTGxs7VqFQdMrKygLtrjOI9DS4YJTOcHR0vEkQxKkRI0Zsi4mJkeg6rjr9wTPtwIEDBQqFgk/3t6b3paXIhUqHMFcxh8PJJEnynpWV1dsPysFSmUwGCj0CwzAWhmFm6enpkEqmo0wmq8NgMJjl06iqmhvdLZDeFhVSR7HPKFVrefjlQxzpTjuVXVIoCAHGYzKZR2JiYoZDChxIXDdx4sQz2dnZer3IVeGgst+VayEGDx4MOh0qTFHfn1ESL1oklOk4ePDgoNzc3BFQiAzHcciTRYnR8B+Hw0kXiUR1dUGKsnD1YKFQuOj9+/fNkM91RSGCNCd4ks1mb1+yZEkYSr2iyxzU6QsBF8+fP/8dpYBBc4F5MpnM1w0aNPg3Ly/vrpmZ2auuXbvmKhSK27t27SpWBRtihlNSUtpdvHgxICcnZ7xMJmuKJJ5P9UXEpYwppqJq4CPgpmUwXvP5/Ed2dnZwuckhSWFhYSETKgIqFApXDMNcUFVIeoZHJGUhjlnZ+14ZhGDSvXv3bidPnrwI7Zs2bRqSnJwMaYmN4kwDfpRrO0MQBGRr0XtsolEsVNUBg9/79+/vf/PmzZm5ubmtmUxmfYVCgXM4nDixWKyTGaVjx45jrl279hdcDCgwAR3Mig6PMoMFHFLS2to6Jj8//zt15q9rmw0bNjiFh4e/UOayTrewsIAE6te8vLziLl26dBPDMJ0LXkHBtxEjRiyFGrckSZqiOX+KCyqVQgSbzU62sbE56OnpueP8+fNQsf5/5qOUZBjh4eH8hw8fdklKSmprbm4Ol4Y9hmGQ6cOSIAjqTNLHpO8Dwj+Px7u9cOHCTrNmzRKB156tre2/BQUFratTQUXHF/xdGTSRA/mk4V7T9QyU719jiBdNHLJu3LhxwykmJsb73LlzZ3WpGbRy5Ur3yMhI8PSiFF7okNBE0I/whbgMTXTNi4+Pr9enT58qccl0dXWdFRwcfGLy5MnpTZo0KVF1mwcFBTk+evSoZWFhYWscx3soU+GAWV0qk8mSgNhGjx596ccffyzL9AmSSKNGjaa8evXqT9DeVsb9OBwOlTQBwzCRl5fX4ujo6ChtAzdiY2PZLi4uVuPGjfPNzs6eKJVKA+RyeV25XE6VlqXvDSoG179//4Bjx47dhN9mzZrVcuXKlVcYDIaZLv4C+iQu9ARgs9kSiURiDhKIPuFTF5y+AdYkeFwud59EIgH78EcHRN01wAZ5eHj8Jzk5GcTZ6v6wpUuXms+fP9+9UaNG/hwOZ8iDBw+6QlhceQ01Ek+VXCyvWbNmG729vaN2795NxaCmpKRw2rZtu7ygoCCcwWBgFYXVKQ+n3Nvbe8ajR4/+J3PE2LFj65w9e7alnZ1dI7lczoMUMR/MJrl5eXmZ+fn5uXPnzn23dOlSYUVBH1u2bOHGx8f7HThwoCOTyeyPYZiXWCyG0p9UiVI2m/1iwoQJvmvXrqXSzZibm28oLS2doq8gF103kq6XgAu2ffv2da5evar3+N4vlnhjY2Ntxo8f/0ooFFrQ312abBxskq2t7Z2cnBwqlLCqP+CSTZs2NXN1dfWQy+XB58+fD2cymXwk/gOXqsy3F60Z/WlhYXHnzz//7IRS+5w6dcq+T58+9xkMhgNIHOUvAFi7ubn5puLi4il0CSAoKMimuLh4/OnTp5cBi6crq4C4UHJ+hUJR6u7uftzHx+dqbm7u2czMzLehoaElFSX0A3H+8uXLfX777bcODAbDLyIiIjwqKoqqg7Vy5UqnuXPnpkCMOJ1DV/VelB+Prnzz9/f/89atWxH6ntMXS7y//PLL0J9//nk/KrylTvbIipBvb29/Jzs7u8qJNzo62mLNmjU/pqSkREDuaTrB0l0DVV1M6G3JZDLJxo0bD3zy5AkVUgmi7IgRIy7jOA4i7P8sHfqZmZl1KykpoRRG8I0ZM8Z/3759l+RyOTUfFCiPvJ3oHB+9TVEdZKV4Hr906dL5c+fOvavuG9HU1PRHkUj0W3V7VNERhJSJsEZ4XpAk+eaPP/5oom/l5hdLvMuXL+8xe/bsk2AiQYjXRtnh5+f30+3bt3/V961aGbwVK1Y0mjt37iGSJBtBvWSZDGpvUTV/qDc7vPlQOlRVc6JfWHD427dvP+/q1atLlcRrGRISAmYxj8ouAAsLi4AP3kzUuzMiIqLhmjVrgOjgfUfNB4geInsglzZN0UdNC3k/KTOgUP8PuDubzVYQBCEhCKKkbt26v6xbt25zZRUpYmNj7UaMGPEW8IBEZmPxQEOXonIviDZt2tjfvHkzT9WeaPL7F0u8wFnGjx+fKhKJHNT1ximvPMEw7P2KFSvcZs6cWagJ0tVpCyJxVFSU+59//slJTU19jPr4+/v3u3XrFlRjp2wz2koMCB5aE47jYDNv988//1D1dpo0adLi2bNnifDErEgcBWI0NzfvW1xcfAp+r1evXrc3b96cg5tEU/90+lzo5iJ4D7PZ7FR7e/vD8+fPXztlypSPKl+4urpuSk9Pn6jNpavOHujaBhEw/BkWFtZq/fr1d3SF+RGH1yewmgaLx+NFSyQSEDspxw9VtzbNdkctlc/nXysqKuqkSuurKV6CgoLsEhMTf3nz5s0ESDIgk8lc0BhQI6pr1643S0pKfOnvKk3HoB8sgMPn8y8uXbq0N6r54+jouCcrK4syw1WGl8aNG0enpKRQprIxY8Z47dq16y5Jkmx9uHGiS4WWvVP066+/Bv7nP/85A+PdunXLsn379k9kMpmTqn3TFDf6bg9radCgwcCXL19CdU29fV8s5wUMHj161GXw4MGglLFRh3jpSh5INNa4ceOZT548Wa2v3YAk8CNHjhRkZWWFw90AcGGcLl26TDl//vwmNI6Tk9OvOTk589G7Uht/53Ia0VKos3P+/HkqnW2vXr26gBkOnJgq42pKji8dMGBAt+PHjyeAQ80ff/wBlS6o2s2q3trq4AzBUJqHZMuWLeseGRl5Ffra2NjsKygooCwFNYF4XV1dp6Smpuq1EPsXTbyw8VZWVmeKiop6Iu77qUNFd83jcDiFERERbsuWLauwXqw6hxO1EQgEjhs2bJhWWFg4SiqVQunRjxwVWCxWcmBgYLO4uDiqyuE333wDeamfoEtHG7ERidvwJm3cuPGCoKCg35Gmt27duqvT09OnI8KoyEkDKWUsLCzOb9y4cSDE0gYFBTU5cOAAFG+z0zY7Snm8oXlyOJx3J0+edIVyn+ADHxoa+kIulztps3ZN9kYfbQFX9vb2P2ZlZX2y/I6mY33xxNutW7cOly5dugReOurc4OjQ4jh+DkqEaopwenuBQOC+fPnyKWBrlslk9eGdSxdnae8/YsSIET327t1bptl1c3Obl56e/jv00eUAMxiMXE9PzwaPHz+mbKbTpk2rs3nz5odisZhKUfSp96tSSUZaWlquz8/Pnwaiff369UNSU1P36MvmquS+hJ+f38zbt29Hwxytra3XFRcXh8Elp86e6bJH+ugLeHR2dp6Vnp6+Uh/wEIwvnnjv3btn1rJly0cEQdRTB7E0z5kDEomEKv6tybd06VJ+VFRUYwsLi6C0tLRpBEGU2WUrg6N8k144dOhQb1RoetasWa7R0dEPCYKw0JZ4QRx1cHDYN3ny5FGI644dOzZwx44dB8oFZfzP1JC3mVK0fx8UFNRi7969ryMjI81Wr14NqXt8dRVpEa4ZDEbW2rVrm4WFheUKBALThQsX5pIkydMVvib7pktbIF4nJ6fRGRkZu3WBU76vURKvkgPp3ZG7MsRZW1v/W1RU1FYVEdDfiRwOJ+ubb77xXLVqlUpNM3D1tm3bOpWUlAxPTk6G4Gx38FxCdYFVcSkQbWUyGenm5tbwzZs3r9A6LC0t/ykpKRmmi0vguHHj1m3btg3e2NT3obpeuFAoXKOKoyEJBPWztrb+Jy8vbzj8e/z48a5bt26F97NOnBGZwNhs9sbS0tIwJezhW7du3cdkMhnavPX1STzqwoJ1eHt7d3/06NEFdfuo087oiHfKlCmme/bsWdCyZUuhhYXFvmPHjj03dHobFxeXf9PT09uqhTCary2TybzVuXPn73k83p3WrVsXAfeC8D2ZTMZ//fq1Xf369TvcvHnTKzMzs9sH/ZgfjuOUeQeFygH3Uie7IWw+cEkbG5sbCxcu7B4WFlYKcLp169bk6tWrN2QyGdSx1eijac6PEAQxFLkpAvFCvR91LjI6AZMk+XTv3r0tgoODpX5+fqykpCTw92apugRUTZrFYr2+cOFCi44dO76Hihtr1qx5zWAwHJGCUVf4qsbXx++Ap9GjR3vu3LkTcknr7TM64m3Tps3PN2/eFMAKMQxTmJubp1hZWa1u3779eS8vr9cCgUCqt9WbmJjMmDGj/urVq8GeaavuQaDbVuGdh+O4lMFglELeIolEAhpaDoPB4NDD0+hvR+SwQOeYFSmF6OtUmkzItm3bdrp+/fo19Ju9vf3a7OzsqZrghG6vZjAYJaNHj3bcsWMHFVwRHBw86EO51YMEQeCfgkmXQpTi7fNz5841h+AEyE02cuRIIeBBXZxWNBaMYWlpuaqwsHAm/N63b9+RJ0+eLBM99aHR1gRv2rbFMCx/xowZdfUdlG9UxNu/f/968fHxKZC2szyigEggTrRLly6/jhs37sirV69AyyvXpbg1FK5esWJFQklJiR8cFF3ET203Vp1+6JCCt46Dg8OVFStWdIO0L9CXx+MNE4lE4OaJIa8mdWAirgkcrH379s0TEhIeQj/wI+7fv/9zmUxWj+61VBkRwqUCn42NzfXs7Ox28PeuXbtyL168CJcBPZmBOtOiJAzkjolhmAwcRw4dOnQb5tW9e3dw3eyly4Wg1iT00Ihug+dwOIfEYvEwffsDGBXxNmnSZPjz58/jKiIitKlKX1g5k8mEukEvu3TpcmTKlCm/grimCc6HDh3a7siRI+BmaK+uh5Um8PXdlmZjJhs0aNDzxYsX52EMyFO8cOHC8xkZGVDjWG2PKzrXYjAY91atWhWAfG+trKyGFBcXHwBt7qe4GxLnCYKQLVmypMmcOXOo93hoaOjgnTt3alxjiaagopxm7OzsdmVnZ4cCTDMzMwehUJiBfNH1jV99wkM4Q9JURESEfUxMTFnYpb7GMhriBe0mn88/UFJSEvgpuyKKUqG3AfGaJEkwdQg5HI4Y6gzZ2dklDR069IWpqekjkiTzJBIJr6SkxGf37t2dZTJZP4VC4QR+zXR4qt55+kK6tnBoHBjeuWVvdBcXl+B3797tQ2tRdx20dy/ZsWPH765cuRIDcwOFYe/evTufPXv2KI7jfJS9pAJpCIhM1LJly5A7d+4cgd/d3d0bv3r16iGO42xNK/TRxfkPFRBId3f30cnJyXsArp+fX9Tt27cjVT0vtMWtvvsh3MJzSiaTWUBtdL2PoW+A2sLr2rVr3StXrryETBEViUVoY+lvLcQxKxOjlEoYOUmSBBxIZRBCmT23PFcxZnGMbnMF+vL29v760aNHVG6kXr16OZ89ezYZeWWps45y8EC/UBIYGNj74MGD/yIC7tChQ9P3799PfPDgwUQGg0F5fKEPMmU4Ojru53A4v7948eIhiISTJk2qu3v37gOlpaWttT0H0A/mxuFwHo0dO7bNxo0bSzds2GA6bdq0mwqFAlL0GL1HFcyRxn3/JUmygyGUrkbDeR0dHYdnZWXFIeJUl3tockjoN7sm/YytLazD1NT04qVLl3r7+/vLIA/V/v37lz18+HC2pkoc+mWIYVhBnz59BsXHx5cpxAD2o0ePnI4cOeLH5/M9oGxmSUnJ0/r1699fu3btK2R3BsXfunXr4iUSiSfiOprqEOgXtIuLy7S0tLS1gPvWrVu7JyYmgkdZlZXs1GXP0cXIZDKh6NmEgwcPbtMFXmV9jYZ4vby8ticnJ49BE1WHe2iKkJoicqlal9JNU+bn59cmMTERwvBMevfu3eDcuXMvtPG4QkSjJPy85s2b/7Rnz55NTZs2ValHePToETssLKz39evX1xEEURdp1bW9fJVrKx4zZkyrbdu2UQH3Xl5eM58+fbpClT1cFd6q8ndYB5PJzD916pQDuuD0Pb5REK/StAC5dylNYk3aJH1viDrwkKnJxcVlV2pqKqXQURbYKlEoFFRsq6Yf4pbQ70N1OzmLxbrZoUOHpefPnz9akZYUoptGjhw5Oj09fZJUKgUHl4/cSwGeNgQM/ezs7FL+/PNPL9CoCwQC86VLlz4QiUT1a9LlC3vEYDAOy+XyIZruhbrtjYJ4T506ZTZgwIB/5XJ585q0Qeoi2RDtwCyEYVj27t27fYKDg9/BGC1atPjh4cOHv2tLNOi9ifZAyUVf+Pj4HFIoFHkEQUh5PJ5FQUGB68uXL8GbinoHI90D+ru2e4hS5Dg5OS17+/bt9wAvJCQEsnPcAAeX8sEO2o5jiP2gw1Sa4UgnJ6ep6enpGww1nlEQ79mzZx169+79HMMwc3VC8wyFjOqAS/cRRuOXP5TlOSm4Syo1uaSDg0PrzMzM29A3KCio0cGDB5/J5XK97yv9bQxjacPd1cEv4MPS0rJffn7+SWjftGnT4U+ePIlDF4M6MIyhDWTVXLx4cbt58+bdM9R89L7J2kzU19e38b1795LBXKStskObcY2lT3lNOorTrewiQ3mflO+q3hKJhApQDw8PN1+7dm0W1LgylrVpMg8lx5IvXLiw0fz586nYYl9f3x/v3bv3G4JjqEtDk3mq09bMzOxdSUmJs74dMz7i8OpMxNBtbG1tuxYUFFzQ1E5p6HlVFXw68aoiXJgTTcFEWFlZtcvLy6PySE2ZMoW1adOmTIIgamzhNQzDXvz999/+48ePpwI+eDzeHnpifVXEawyiNMwBx/Hbcrnc35BnyCg4r7W1dWhJSckOiBLRNSeTIZFlCNhKboMqBICiqFQul0twHOfJZDIuJD4vPy5KPE6S5Mt//vmnzbBhw6jEZmDWWbRoERSWdjLEXA0NU/mEuHn8+PHOKOkc+LYLhcJGMDadcCsz+xmLOZDJZEJYZCdD4swoiNfKyiqisLAwGt2amtoqDYkgQ8Gmu3vK5fICDw+Pv318fH4NCgqiguLj4uJMcmlvx9IAACAASURBVHJyeCwWK+zy5ctDwKOKXsEAclsFBwcH7tmzh0oLgz4mk5kG1QYMNW9Dw8Vx/PKCBQt6CAQCKt8si8V6L5PJzOk+z8o3P6jU39nb2ye1bNky9fLly43FYjFovc2VnK9ay6FiGHaFJMnOhsSXsRDvhKKios2fytpgSCRUJWx0MdEUVYU9evRof+bMmeTK3keQH+rZs2f8t2/f1k9NTa1naWmZC4W8ymfhB84rEAigyLhDVa5Jn2NhGHZj9erVXZCfNYfDOSWVSnvTTE+kjY3NM19f3/B+/frdEAqFIghOAXPj6dOnneLi4nYVFRV1LpcPWp9TVAlLeXkkyeVyP5WNdWhgFMRraWnZXSgUnqP70Kp62+iw5mrtisRkpS27pHv37s1Q4jddJ/YhDxX74MGDGXK5vEa+eZWS19OdO3e2CQ0NpSocNmnSJDAlJQU87wo7duwoyM7Ovjx16tSUyhKYDxo0yDQnJ2dxYmJihDYOK7ruAepvZmb2VigUuuoLXkVwjIJ4Fy1a5CoQCKCKeFnybEMuujphIwcLBoOhcHNzG/TixQuqMDT64MANGzasc2ZmZgtnZ2cFjuN3goKCbqsTNfXNN9/U37BhA4RU/s87uTrXrO7YStxIxowZ47l169bX0A846j///ONRp06dNFSbSBU8CNr/66+/jigUit7VkW1D+e7OX758eV2oYqhqvtr+bhTEe+vWLdPWrVtfI0mSykVMdzIoH14FC6VrFGvi+xjmb25ufqy4uHgwXVSeOHFiy3379u0uLS1trAyGh4x0UAy71MbGZsNXX3210cnJ6UVFMcxDhgyxOnr06C2SJBtq46Sh7QHSZz8kldja2gKH/aUy2ODdtWrVqh7Hjx+fUVxcDMXI4G18/EMigHlHjx6lwhLBbLZr166rRUVFPghOVWqioRLjd99913vlypWX9IkjOiyjIF6YkLe39+KnT5/Og7/TXSTR2xC9h9Hv5bJZGMxpQN+IV2ZcFO3cudNt1KhRuQj+d99912L9+vUnIYl4eeJDtm+SJN+bm5vfx3F8zcKFC6+z2ey3PB6P/fvvv3d/8+bNKolEArmxyoLZ9T13Q8NDxAsVBdu2bTvh8uXLsfQxN2/ezJ89e/bQD8kafhMKhY4KhYIqQap0RQQCfjpw4MB+cXFxFAGPHDmy6b59+x6oiks20LpIU1NTSCm03kDwjafEZ7t27WySk5MPFxYWdqxoscpbk0QB56g8qaaRK4ZCpLpw4aBBNYKMjIxRqI9AILCNioqKF4vF/pU5ZiBxGxE2vAG5XC5oliHSBnI9sxGRV4eoqO76P9UO1VtSXsylzs7O/+Tn51+HzCpWVlaeEomkS35+PkQtlTEdRLzIPs5msy+IRKLuMA4o+qKiom5JJBIfTWOLdV2P8kK5IpfLDaZxNhrOC8gaNGiQ5+nTp9fhON5coVC8J0kyF8OwXC6XK5ZIJLcbN278FJJ7l5aWmmzbtq1TXl7eGIIgnGAv1UnkpuuG6KM/juPEsGHD/OLi4qhoIPgaNGgw+82bN1FwIVUk8pZ/OqBDXl6pR9PI6mOqVQ5DGVFEjYukLyTqIts2/BsubHSZQTt6QgUMw6TBwcGt9uzZ8wjgDBw4cP6xY8cWMplMqs5wVYjO6G7Bcbw0MjKy7pIlS/RemxfWZlTEq+lpcXBwsC8uLr4kEok8Ne1bXe0ZDAZUwOPSx+dyuY8kEok3HMjKJIlyuZ0+mj46kEjsrGnSCFoMfR10syFdr0EnPkQk6E9ExObm5hffv38PGTtNRowY0SouLi6RIAhGVToAoYuoTp06m3NyciYZ4rzVaOIFhAQEBFgoSydS7x9j/uCQsVisZ1KptAmaJyiptm/fflMul1Pzr8oDZsy40nZuyjxY6efPn68PcbSgyDt27FiuQqHAq1oyUc5FSJIkpOb9fNPgaLtZ0I/BYPxFkuSkmkC8HA4HfHXL3rudOnVaevXq1bmIoxj7GnTZp6rqi2FY3ofCbHUhDS34e2/cuBHMNThdejHkXJDuAT2BAgICpl+/fv1PfafCqfGcFzZh/vz5A3/77bcjYCM15KboChvMQoGBgTMPHTpUVlmQy+Vek0gk7b8E7zJd8adOf6WIXfTu3TsXR0dH4HoYk8mUlU8WoA4sbdvQRXuQpBgMhnzs2LGNNm/eTEVK6esz6sOu7iIFAoH3L7/88kBVfR114RmqHdhsZ82aNXb58uW70BgWFhav379/X6+W8+oH60o8FqSlpbm4urqKwGHjzz//BCKmxOaqkGzoSjak5ba0tDxYWFj4lT5DBD8L4p05c6b7ypUrU7RJ8q2fI6MeFNCEfqgv2zMqKuoK6sHlct+IxWI39SDUtlKFAaWi6N3NmzfdIDnflClTbDdu3AiZRvBq1ico2rZtG3z9+vUDqtag7u+fBfFOmzat3po1ayBZ2SdLdKiLFEO1wzBMMnfu3IClS5eWZVfgcrmpYrHYoD6whlqPMcIFrsflcp+WlpZ6AZcLDQ1ttXv3bkrbXFWctyK8KC+OZz179mxz9uzZIn3g7rMg3hrEeUWRkZE+UVFRICVQH5fLfS0Wi9UqL6qPDf/cYeA4TjZp0mTh48ePqXpXI0aMCIuNjV2HzKJVITZXRrwwNp/P/+vQoUPh+sgo+VkQ74IFC1r/+uuv12uA2Cz6z3/+03zRokVUSlP4eDzeK8iM+LkTVVWtj8FgFG/evNlh/PjxUA4Hc3BwOJydnT2ouhWCyM0XnHQcHBw6pqenU8ntdfk+C+L99ddfhy1YsOAfXRBRRX0lERER7WJiYu6g8czNza+Vlpa2h38jrlBd3KGKcFDpMEq7KPU7clhB/w+5QdJxQ/d3R33YbHacSCQKhn9DIfPvv/8e/MfZ1b02NL7SoeTpxIkTu2zatAnyjWn9fRbE26JFi+/u37+/SmssVF1HRXBw8IjY2Niyi6ZevXpRaWlpkeUPZdVNyXhGQh5iyJmCw+Eks1gsnlAoLHtW0DkowhlKGctkMh8sXry436xZs9KB63p5eYU/efIE7KtG9cH6rK2tBevXr1+Eqj1qM8EaT7xgx8Nx/ClBEI21QUBV9lEqU3aIRKKxaNyJEyc227Fjxy2pVMqpToVKVeKhsrEQl2UwGGIul3soMDAw3MPDA1u5cuUsmUw2ENxgSZKk8FTeTZLNZr/h8XijCwoKqFItkydP9ti2bdtdqVTKM4a1lZ8DhAzWrVt3TGpq6keRU5rMtcYTb79+/Tjx8fGQdcFoRKPKNkB56ESdO3e2uHjxIpWjCT4zM7ObYrG4NfLIKZ9o7UsRowE/bDZbYWFh8VNOTs7vdDzCJR0ZGdlp7dq1m8RiMeTogsQNUP+X4HK5L2fMmNF3yZIlL6EP1F1esmRJijGb4CAPF4fDedW3b98WcXFxVN4yTT+jId6JEyfaiMXiMJFIZFWnTp3CkpKSv5o0aZKvqnh2aGho1127dl2oCQdc+d4h+/TpE3ny5MkVaLMGDBgw7MSJE3ugkBaKmKFH1SijiAiCICCrJKREZRAEYYFhGBdiVemO+dVsy9T0/P1P+/r162949erV1E85M6xcudIqLy8P8lTVZTKZ6R4eHvEo0wgQube395zk5OQlxuxxh/bJ3t7+fHh4eC9V57wixBoF8c6ePds2Ojo6UaFQUFpXOIxQYY0giLwPdXQ3zJs3L+633357UH5Du3Xr1vTixYtJyltY54NjaADI51WhUJSuW7euwdSpU7PRmEFBQe1Onz69r7i4mLL5KhU0xIeKH8khISHb69Wr9/fixYvzoVypEkeM9u3bj/z333/XYhjGR1y7JmYWoePdxcWlXXp6OlgOtPqCg4OHHD58+IBEIgG3SKNOTKAMayT9/Py+v3nzJoSEavQZBfHyeLxIiUQShbgNPX5VeUPJuFxuoVwuT2EymQcJglAoFIohOI63USgU3KoOtNYIw+Uao7cam82+FRgY2DYuLq4s2sTPz880IyPDzszMzAlimYHL7t69uwg8hSob09PTc2BKSspugiCoukE1QQKpbC1gRmnRooXjnTt3qCryKSkpHF9f3xMKhSJAKpXm8ni86B07dsRbW1undevW7SNR8+jRo6ZhYWETsrKylqPEBDUhHZDynV+yevVqr+nTp7/V5GwZBfG6ubldS0tLo8wlcFtCJggUbI1iU5FGES0Ohc+htjVho5BUweVyTcRiMenp6fn348ePJ+vi7wqioaen58KUlJT5NQUHnyDerBMnTjTs06ePENq0a9eu7/Xr108wGAzqnCqzZUjkcnmJmZlZsVwuf8lgMMBbyZ4gCA+FQmEDqXGQmcnYFYAsFotaE5xxFosFSst2ULRcXQKuduKFVCW///57kkwma14R1ygfoI0IALVF772awnHo64EYzwYNGvzZs2fPH6ECvLqbVr6dtbX1wMLCQijFqVVZTW3H1Xc/DMMyTp486YGIl81mB8rl8oPwkqLrAJCEQd/78trn6nbKUIUb+nyR+GxlZbU7Ly+PKtmqzlftxHvixAnOgAEDwGnBq6YQoDqIVacNOnx8Pv9GnTp1dg4cOPB8TEzMY+gLCdRzc3ObHjt2rJ1QKGyTm5sbgOM4JJi77+Hh8fPDhw9PozGcnZ17Z2ZmnvoMIpNkM2bMsF+1ahVVp6hly5aD7927dwgRb02/nD51JpR6HmmXLl1Gnj17Vq3ghWon3tjYWPaHsh13MAzz/tKIFzaTlliOZDAYInNz8zwof8JgMOxKSkqsSJLkcTgcSvFCq4NbOGDAgKZHjhyB6ggm9vb2vXJyck4jL6SaKj4DLszNzRsXFxc/h3UNHDiwzfHjxxMg4ORzPxvo4sVxXBISEmK/a9cuKun8JwleVQND/w5vNj6ff0coFPp87htUGS6Rc0L5JwLSTiOFHE1bTfbu3bvP6dOnqdKezs7OvTIyMk7XtCdEeXwAHmxsbLrn5uZeUIrGOIvFek0QRF2Un+pzPSOwd6DXgb22trY+EhoaGhwTEyMxauKFybm6ut58+/Zta/o79nPdpMo2o/wbqCLNO82XV9GvX7+GJ06coDIzWFpa9iouLi4jXl04ryodgzKVS4USm65mKujv7e3948OHDxcjPHl5ef369OnTGq+MU5cJIl8AHx+fEXfv3qWKild6ZtQFash2tra2mwoKCiZ+qfV5NcGtkvveBPMJ6mdnZxecm5u7D/6t7buQHhSA4EB1dw6H85DJZCbK5fJsqVQK5hnghrZMJrMBKBmlUqk7juMssBKIRKKyBHraaHoBhpWV1d0VK1Z0HDt2LKVx9vT07PLs2bPzGIaBY0qNNoWpu89KT7zMtm3bdkpISCiLQCvfv9rfvDAha2vr8KKiojVKUYma45fGeTXZ2ICAgFnXr19fifo0bNgw8uXLl5SRX1u8IbEN+isUCqGFhcXlLl26jD169GhZVYeK5gipVY8cOSKQSCRdSZLk0yN9NJ2LMjczaWtr2y87O/sUjLdixQrezz//nFRSUgLJ1mu0Nl2TPYa2tra216dNm9ZFIBBIK+prFMTbrl07zxs3bjwCX9WarnRRd4O0bQc24caNG7d99uzZTQTD19f38N27dwfDv3Vxj1Ta0nMHDRo04NChQ2Xw1ZnrH3/8YbtgwYJDcrm8rVwu11rBBBKAk5NT0uTJk1sjl8FOnTp1uHLlymVjj9dWB0+atIGcZx4eHiOePn2632iJ9+DBg1bDhg2DCgL1NL2tNUHG59AWw7CcOXPmNFy2bNl7WM/KlSudZs2a9RjDMCvgTLokXIfKhYMHDw44dOjQ7fK4ggRuL1++NBcKhQwXFxeFjY1NCRwueju4fD08PIa+ePEiDhSRmu4lTXQXzZ8/HxIsUFUPNmzYwPr222+vEgQBHnWfwzaqvQYcxzMWLFjQWCAQ/I8fgFFwXijjOGrUqHiCIHqhmjNf2iZ9ajdNTU2p9yQQp42Nzc+5ubkLUXtTU9NBIpEI0t6qfSD+5+3039I/ZL169Sa+fv16C/33GTNmOJ0+fToqJSVloEwm40MUBPhXs1isIk9Pz0Nt2rRZvHnzZsq0Ax/s5aJFi6bdv3+fSm+r6dsXKb3c3Nz+Sk1NnYLgtmrVqm1SUhKE+0EkEeWJB2dEl3VrjbAq6qjEHdmpU6ewK1eu/PU/+1ZF81A5jKenJxwQKihdF22pyoFqaAM4rEBgzZo1C7h7924iWoalpeUPxcXFv+tyiJUazszQ0NDGO3bsoBRF8LVs2TLizp07y1gsFrei4mVKG7XMyckpNi0tbSzixOA1t3DhwmIGg8HT1O8cESWTyZT6+vr2SkxMBHGZuhTmzJkTm5GRMQxgfinPK8AxjuPvu3fv3uTUqVOZ9ONrFJwXJuTn5+eZlJT0BNkqawn4/7cJ2XcJgigJDQ1tuGPHDioaKTo6mhMZGZkgk8la6Uq8bm5uUOysLEzRy8trTEpKygZIs0W3M9PdDlFeJiBae3v7g5mZmcGIgIOCgkbs379/N+KU6swPcWkkPjs7O+9LT08PQZgYOnRonUOHDoE3nuvnTrw05x1q+Q4ODvPevXu31CiJF95LfD7/H5FINERXkRnZykxMTMC0AdpSqtwFSZJ2oNyuaQXWUNEqDw+PFSEhIXOQIsfb2zswOTl5P0EQFFvW9oN80sOHD28cFxeXCjC+/vrrxjt37oTylA7w74rst+iSpWmASzdt2uQ9adIkyvZMkiSTy+UWSaVSU9RfFQHTbczKtUhbtWo14vbt2+AiSX0TJ05stGPHjkdQ2hTZwrVdtzH3Q3sOcwS8cDicu5cvX+7g7+9f9vY1Gs4Lk/T395+YlJS0Cf5envPSo4wQJ0LtlFE5EnNz8xdyufyGnZ3daxaLdTMkJOQln89/JxKJRDY2Nvjz588dtm/f3orFYvUoKCgIJUnSiu65o+pwoYNc3pkE/o3KbiKlEY1bUmeEbkJBB7+idVZ2oBgMBunm5ub++vXr16gNeOIUFhZSmRG1+WjE8vznn3/2QUoRGxubCfn5+Zs1henm5vZdampqNOrHYrEgHtsGzU/TecL8eDzeUaFQOBTDsDJNlZmZ2QqxWDwdiodpOsea2h4kGl9f3+537ty5hNZgVMTbokWLJg8ePHgEqe3Lv5XoLoRo8gRBgD9wloODw+auXbvuQTVZ1dmgnj17Nr98+fJBhULREBGWKo5PnwMi+v9OVZ7h6Oh4l8fjQU0cLCsry0IqlYK7pw2GYWXV6ejKG00OspLYU//+++8mypSmJnPnzuWvXr06VS6XW6matyp84Dh+Y8+ePR1QMjQLC4u1xcXFU1X1K/+7i4vL1vT09PHo/8PegOs1wq82TyEGg0G0bdt2dEJCwl4EFzTZXC43RSqVUnv3JXxwBrhc7nKRSBRplMQLk7KxsVlfWFgYVn6jaU4EJIvFemVraxvbsmXLnUeOHIF38kcmC3U3MzY21nzSpElnS0pKAtQVwZTeL9QQOI4ntmnTZsjVq1czy8fkwjMgODjYNDc3t8OjR4+GFBUVgSbdXS6X/1e1S5Jqa2KBq3t5eW168ODBFDQOuM89ePBgN7KNq7vmitrhOH59wYIFnQQCARVLamZmdkkoFGpU0R3w4ujoOCMzM7OsiBqTycxXKBTwTNFKK4ykFxaL9Xz79u0toLA6mr+dnd2mvLw8yivvS/gAF2ZmZvtKSkrKdABGxXlhE9q2bVv/+vXrQJAfFaDGcbyoTp06Vxs1arR89erVN+iyf/nNg3C6D7cUmDXMRCIRw9zcXBwZGVmhp1BsbKxjSEhIEkmSkL3ik+eA7kLIZDILR48e3XLr1q1lYuynOkOmh2XLlnmmpqaGZmdnB0kkkrrqXhgsFosICQlpsGPHDupNCh+Lxboqk8k66HJw6WLz+vXrfcLCwqj3FJ/PT3z//r2/JrAxDJNFR0c3iYiIeAX9wDY7ffr0IolEQmVv1NRkROPeVJW9Hj16jD516lRZpsWRI0d67t2797Ex56nSBH+q2gL+rKysThcUFPQxWs4L9VS3bt16G/xm2Wy2HJwSZDLZg2+//Xb66tWrn1a0yO3bt5tNmzaNS5Kkvaura+/S0tKhqamp7iRJOoDYamJiUmRtbR0nlUp/KikpKcsbpeQImI2NTUJRUVFbVbc4UiIA0XG53MsikagLfT63bt1i+fv723O5XJZYLC5VviHhz4/YQ3JyMr9Lly5BeXl5MzAMc5PL5RZMJhODpwL9kKPLgiTJtH379jVAYu2oUaN89+3bd1uhUOil/g74MM+ePbv+H3/8QeHG3Nw8rrS0dDhdOqjoYiunHX598uTJZiiQ/uuvvx60bdu2g+Dcoepgfup3pcskXFbJEonEC7W9e/euS8uWLV+DYkwX+Mbct7z23crKKr6goKC/0RIvTKxnz55tL126FNurV6/vjx8/vrcCkRQLCwtjPnjwgG9lZTUtPj7+WwzDbEGEpOe/Qjc+ep/yeLwXpaWljegbpuxzA8dxf1U2SaRogoPMYrHOy2SyHggWcPvdu3evfv78+TQlNwA2Xurj47PV3t5+4du3bwsfPXokK7+WLVu2cGfPnj2vpKRkCkmSdRQKBQsFnwNsUFR169Zt1tmzZ8uSyvN4vBVSqXRmRalitTmMsK527f6vvWsBj+la2/syM8lMLpMrSV0jUpciIVREi7S0lChpOEWDXgj56/LnOC1KjdJS9Ei1h6iDhJ4nlRxRQv2oSCtIXSruREUI0SQkIjHJTPbs/febM8vZprnMTLbYM3vN83iSmHX51ru+d12+tdb39Xv56NGjmZDf39//o+Li4qV841t95EUDWosWLdLv3LnzhmlAhH4Af0yNrmYakxfKh3+wVaquru6A0sMAlpKSAism0a0eG2uTJd+b6zHkUSqVG7Va7XuiJm9DjTt06JBzfHz8ojNnzszmOM4Z7YsQ8dAhv0mJjEXxrLsVycnJrdCLFfjuwoULrt26dbvEcRz4Am7wg0ZC2IMqFIpyrVbrjcjo4+Pjdvfu3QqapknkvpXv0ZEkSa23t/cXcXFxmvrcfMLSesqUKcuLi4vhZpGTqcPKoB4kGCjrH25vTt6/f79XU5/gPVICkgTC7ikqKhoB//fRRx/1XrZs2VGWZWEgqfPDP9YBS/CKFSv80NakU6dObleuXKkw3cZqDNZ6v0f9RlFUyaZNm7pOmjTpHkrs7u6+q7Ky0mZLu81CNWNGvr5xHMfExMSEJScnP7q6ajej1vLly7svXLhwGkmSMQaDwRWUGM2oaHnJP/apy+2nUqm8q9VqW/Bnv7CwsF45OTkn4MlZY3te00z4yC1rWFjYxCNHjhgDZYOj7yVLltwFL478GRo9FABnY3q9nqNpuoqm6X8vXrx4y9y5c3+qa1URHBysksvlHdRq9V+Cg4NTVq9ebbzjC58NGza0nDZtWgF4zbR1H2muf1COXC7/febMmR1XrVr1EFYRa9as2VBRUfEODET11cNTruMMw4DzNBZuVyUkJKTcv38/uqnymY6Kjg8ePHjkrl27HsX1gW1HSEgIOFU3nkM74oc/OIJeBgUFrcjLy5vL1xfRk/fChQuKV155ZXVRURGECAHSGvuqIcWo7zsXF5eLDx8+fI7f2R4eHkkPHjyY1Nh+ty4F8fX13VdaWjoUvoPBJCIiYkVWVtYcc+D58vC+Y1xdXa9ERUXFzpgx43RDBjh+3XPmzGmxatUqeOPpis6Wzc9R+fWbZGtUv0mSrImNje2SmJhoNMA5OTkN1+v14NTOOEjW9UEzf6tWrbbevn3bGMJFrVYHVlRUQAjTRnWLP8jx+9Q0GHNgV4iOjh6LbpSZ2kIplcojer0+zFKDX6ONfwoJ6tJRNOGYHUnCI5CNI0eOnJWUlASRDx99GgX4KbTrUZVwn/XNN988R9N0p9raWuOFdFs/JkAgssJLqAwYGEJDQy/X1NQE2LIEJUmyLD8/v1VAQIARVFj2RkdHl0HcIVSH+WxuTmx4yaNQKO6o1erD/fr1m79jx46bDR19wSAxYMCAl3JyctZzHNceDELItxV/mY7qtdR9DOytu3XrNvjs2bPGfe+oUaMCMzIy8sAo1tAzQ8gXHBw86fTp01shX3Bw8NRz586tt2Qw5JcLKxPTQwM4CqwOCQmJf+2117byX9OABXvWrFlbDAbDXwwGwyOPkrbqxNPMh7Z7fJygz3jbPpil7vXt2zd26NChu9Axnt2QFyzPycnJlQaDwakxY1JjHQFg+fr6/q2kpGQVShsXFxeSmJj4C8dxCvjeEoUzrycoKOhT8JmM/p+iKPAlHAAdUZfnB3NDhNkoq1OpVOd9fHz2TZs2bdW8efPK62sXLE8PHDjQ6erVq2PLysreh5tM6BYa/y6yNe0aOHBg3E8//QSBqImvvvoqYMaMGVfhwgxqy2OKQ5Jo+6CLiYkJTU5ONi7tn3/++eXHjx//kGcpr7drkCWZhzvn4eHxj/Dw8FXIxQ/KPH78eM9du3btrqqqCgei25u/bnMQ+PigFQjyYSWTyU6GhIQsfemllzLR08+6QBT1zAsCy2SyIyzLhttCLDNlq9q2bVvnsWPHQvhH40ehUGwzGAxjbbXaAuhOTk7XsrOze6Blb1hY2LCcnJydJEkajT0NHbHwDGmPbQNkMhnHsuzv/v7+6TU1Nfs2bNhwePTo0UZ3qOYfmIljY2O9c3JyBmu12r43btwYyLIs+MCWWbOsBFlCQ0PHnDx50vjwW6VShVZXV4MtoM4Zjie7dtKkSYFJSUm/Q77w8PCQ48eP50A0v8bc1phezABGTFBQ0HaKojYvWrToR37YS/AumpiY+Gpubu6KioqKzvzVRWPlNzagP83v0QxrGswfqtXqTJlMdqhz587nZs6c+TOKvdSQjKIn75w5c/omJCRksiyrsoXASMlcXFzOVlZWhqANP5zJDh48uOj+/fs+tiyZEag0TRvWrl3bKTY29pGvIZVKdVOr1bapa19T3368mnHpdAAAGHZJREFUrqMBU1pOpVIVurq6JsyePXunl5dXYWxsbL3hT06ePKmaPn36s3l5eWNlMtnL9+7d8ycIAh5kGC+91LXPhP+nKOrOhAkT+mzZssU4uHl7e8+8d+/el+bpzZUJzognT57cafPmzYWmwYocOnToyH379m0kSdKbb6NAgxmUCbgZDIbCVq1aXaMoatmNGzfAT9Vjt2TWrFnj++mnny4oKSmJo2laxr8Gas0NtadJUvPVCvrbtEqC7VL6sGHDEjp27JhvbbAx0ZMXGqtUKrN1Op3xNpH5/q7Bkek/j8yNs5+/v/8/79y5MwWlT0hI6BsfHw+XvI37U2tmKVSGSbHhEXuvgoIC8ASCPqkkSY6xZslaXyebiGXcD5Ik+cDf3z9PJpP928/PL/Xzzz+/ExER8ZgRwxyP5ORk7+vXr7davnx5qFwujyBJ8lmapuHyihO0mWGYu7W1tcfnzJmzcunSpcZLMBqNxnn16tXZVVVVoQiXuvbu0D44JurVq9foEydOZPDr/te//tUhLi5uPkmS/WQymRfDMCwoLMMwN3Q63bHRo0enRkZG5k2YMOGxrQGcu2/evNl7yZIls2/cuBFDkmQbNMM21Xr9NEmM9vfIGKdQKL6fPn16fEJCgkU39OqS3S7I++677/bfsmXLPoZhXCwdcU2KZSQ7/N6lS5evL168OAOBsH79+rbTp0+HfZprE8lr+Oijj7osXboULKzGj0qleq+6unqDreSts6NI0nhZAZGIpml9bW3tiR49emQxDJOyZcuWvIYCklmjuMHBwSPOnz//PcuyxkcVdQ1saEaGn2q1+lB6evorERERFsfZMZcHSNupU6dnFQrFnEuXLoE/Ll9oLzqqsuclMn+2hd9lMtmeb7/9dgz/rrY1/fNo8rAl09PI4+npmfHgwQPjJQJLXtHwDQLwu0KhOLV3794wvoL5+/unFRcXvwGBrKw1iCHldXd3P3vlypVwPz+/Rx4oFArFBL1e/61QOCEDDX8JiwYnRGaKon6Lior6sqCgILt169ZFO3bseOwaqKWyjBkzRv3zzz/vLC0tHYhIW9+Mh+SB/VuHDh1WJiYmzreGwHCefOzYsZZ6vb5rdnb25Nra2nFwnZVvxEPkRTOXJWfxlra1OdPx9BEcCPa6evUqf6Vmkyh2MfNCy15//fXue/bsyYZ7wJYun8z3awEBAR9cv379URzUnJwc9wEDBsCj8x5Qh6V7ap6x5vdZs2b1SkhIeMw9yR93+7/4Y4kbL4Si8dta3x6aP7LD0Q0ENqZp+nJUVJTGzc3tbGlpaYmHh0eN+TmhucZMnTrVJz09fdPdu3cjUV0N+YrirwQgHU3TmRMnTpzq7u7+u6ura7VGo+EAg8WLF9MVFRXya9euyWD11KVLl1ZFRUVdtm/fvoRhGFgWG2d4tO+HPPyy0RVMSwZtm1jQDJkQnnCePmTIEJ/9+/c/Guxtrd5uyAsN9PT0nFdeXv5ZY0aU+padCoXiuk6ne3Q/FtKB58rx48f/Wl1dHQB/IwVCLl7Ml+moE5ydnfMnTpz4wjfffGNOXFDiaxzHwcMIm57C2dqZkK+egQ0eeDzw8fHJ9/Pz+2fXrl1/jouLq6qpqdG1a9dOduzYMfcVK1Z8fOnSpShkA7BUBt5AhtzOAmGrweshy7K1cF2UZVklx3FqkiRh4CVhpQNHPfy8UJ8Qg52lcjd3Ot5KqWrXrl0tIyMjbY4KaXfLZhB45cqVLnPnzi0xGAwqS2dffieBNVOhUOzX6XTDTGE7jF9PmDDBPSsra3FRUdEsUC60V+UTl7fH0wcFBX0wbty4jRqN5rEAz1BW586d4/Py8lag1zRiUEjeqM+PqMDKZDIW3hfL5XKa72DOFus7qoN/8cK8XnSOifpEDNg0F4nRbTiWZfUxMTFefEd/tspgVzMvNLJXr15Tzpw5k8iyrEV3kc3IC7MDO2DAgGkHDx78p/nRxIgRI9q6urpGQoQ+OCdVKBQcpNFqtXn37t278fDhw0JPT887e/furTMAVGpqqm9MTEwB8tsEymvtXtrWjmwsH1pJ8Gc4NCCZ7ydtJe+jGYFn5OIPsuYXE6REXt7My3bu3Ln1pUuX/rRia6wPzb+3O/LCA4CVK1ee0Gq1PaztfJ6yGkJCQpZMnDhx+cyZMxuMxGYJoHBRYuLEiQNSUlIyGIYxPkyw1CpuSflCpDFfoqLVBX+vyV9224It2qsi24H5ft28HdbWIQQOT6sMNHDBQOnn5zf81q1bPzRVFrsjLzR4yJAhvTMzMzMhNg4CwFpjE9wfdnd3v9anT5/3IVSm+SxsKbBLliwJXLZs2QqdTjcUlvOW5sPppIUAWt3AgNa6devkmzdvvm2rztnlnpe3VyJ9fX0XPXjwYBHs1WwdwU2xeXRqtfogTdPZ7du337tu3To4L63XmADviTds2PDMvn37RpAk+XxZWdmrFEX5IEuorbJIS5Wl2Vq0EqEoqrR///7Bhw8fbtLS2S5nXuj6cePGtTxw4MC+8vJyY1BuS2de8z0wD1AYBAxyufxihw4dftPpdEV6vf6uwWAAiymEsHR3dnZum5+fH8AwTFfkCIC/PMbElSYpLWm1mfGOk8lko/V6/U5L8taXxm7JCw0KCgoKuXr16q/Ie4W1QKDzQ74RB+1N6hoMeEaHR1UBYeESBRimzK2p1sqD0zs+AojEnp6eO9evX/8G/xGGta23a/IeOnRINmzYsGSdTjeePwPaYi21FjicHiPQFAQoitL169dvyJEjRw7bWo5dkxcaPWbMGK+0tLRbENQKEdiWJbStAOJ8GAFbEIDVmlwuf8yhnLXl2D15ocFRUVEx6enpSTRNUw35XLIWHJweI/CkEIDVoUqlyp8zZ06nurxkWFKvQ5AXbgX6+Pjsv3v37mC0L8WzryXdj9M8LQRMthW2V69eb546dSrNFjkchbzE5s2bPd577718lmU9sdXXFlXAeZobAZhoPDw8dpaXl4+ypW6HIS80fuDAgaOPHDmyHe7r2nL32RYAcR6MgC0I8O6CZxkMhgibyrAlk1jzwPvQVatWpVVXV0c5wuNtseKM5Wo6Aui6qouLy/aqqqpoW0p0qJkXAICXR/PmzbtqMBjAd5PNt69sARPnwQhYioDplVF1RETEywcPHjxmaT5+OocjLzQuMDBwYn5+Pvg1dsZnvraoBc4jNALmrnDhXrOHh8cX5eXlf7O1LockL/hDcnNz+7K6uvp95MMKW59tVRGcTygE0EkIENfJyWnxBx988LlGo2nQgWBDdTskeaHBU6dODdy4ceNBlmXb4eWzUOqHy7EVAV5oGnAI8c28efPm1OXMwZryHZa8AIKPj8+E+/fvQ3gMY6gUfIRkjWrgtEIjQFEUq1Kpvvviiy8mN+R729J6HZq8R48eVY4aNSqjtLT0ZUxcS1UCp3tSCJAkCfGEe/NdMDWlLocmLwAzY8YM36+//voiBN/G+96mqArO21QEIOxTu3btEmfPnv2/QnhwcXjyAuDdu3f/+OLFixqILNfUDsD5MQK2IgAGKyBwy5Yt46dMmbLG2vAm5vVKQpkhfMfixYsLOY7zsRV4nA8j0BQEwK81srtAWFeKokbqdLom+bGSBHkBtA4dOozLz8+HKPaSaXNTlA3nfXIIwJmvq6vrwYqKilcaisXcmASSUeQZM2Y4JScn76isrBxm7uWwMZDw9xgBoRGgKOr61q1bQ80DrVlTj2TIC6C8+OKLPXJycnJra2vBa79Nfq+sARenxQjwEeA/llEqlb98+OGHL9j6lhfKlRR5J0+e7Pzdd9/99Mde43nktxirF0bgaSDg6ekZV15evq4pdUuKvABU7969u50+ffosvBkUSzSDpnQgzmt/CEAcp0mTJvXZtGlTUVOklxx5Bw0aJMvKyjpN03Q3e44615ROx3mbHwGwNpsuCrHdu3d/Izc39/umSiE58gJggYGBsYWFhev0er0k299UpcH5bUMACKxQKHYnJSWBy1e9baX8N5cklVej0ag++eSTuxB6sqkA4vwYAUsQMPn2Lnz77bef27RpU6UleRpLI0nyAihyufx4bW1tn8YAwt9jBIRAAGbdsLCwSdnZ2VuEKE9y1mY+aE5OTtNqa2vXgsUdPVrAjxeEUitcjjkCJEn+Hh0dHZSWlvanmM62oiXZmfezzz7rO3/+/J8pilKgB/uYvLaqEc7XGAJt2rRZUlhY+HFj6az5XrLkBWd1y5cvL6qpqWmJnIFh8lqjOjitNQi0aNHilZKSkgPW5GksrWTJC8D8EantDMdxPdBTQUzextQFf28rApGRkf0yMjJybM1fVz5Jk5cgiCySJAeKLYq9kB2MyxIHAqGhoS+eOnUqW0hpJE1epVK5HXw8YwftQqoULqsuBFq2bPl6cXHxLiHRkTR5aZpO4jhuEjZYCalSuKy6EGjXrt2CGzdufCokOpIm7x8OwT7mOG4xfqQgpErhsupCwN/f/8idO3deEBIdqZN3JkEQX+K4vkKqFC6rTuMSSd5atGhRUFP8NJuXK2nyEgQxnaKotUBebGnGpHuSCMhkMsPw4cMDdu7cWShUPZImL0VR73Mc9xWAickrlErhcupCgKIobtCgQS9kZmYeFQohSZNXLpfPYBhmDT4qEkqdcDkNIRAZGfl2RkZGklAoSZq8MpnsrwaDYRU2WAmlTric+hCAcCcDBw6cmpmZuUEolKRO3vkMwwhqvheqY3A5joeASqX6H61WC49hBPlInbyfMwzzgSBI4kIwAg0gAA4PaZqOr62tXS0UUJImL03TGw0GwztCgYnLwQg0hIBMJoOV3jKhUJI6ebcbDIYoocDE5WAE6kPAFOpkIcMwS4VCSerkTec4bjRcj8R+nIVSKVxOXQiYAmvPZ1kWz7xCqAhN09+zLPs6Kguf9QqBKi6jLgRgciAI4q8sy/5dKIQkPfOSJLmbpunh2H+zUOqEy2kIgeDg4OlnzpxJFAolSZNXJpNlMgwTAWDiZ4FCqRQup76Z94033ng9LS1NsGeBkiYvSZLHKYrqA3tevGTGpBMSAeRaCco02VNqo6OjA9LS0m4LVY+kySuTyS4YDIauACYmr1AqhctBKzm4VQVROeCnl5dXTlxcXP+mBtTmoytp8rq4uNzWarXP4LvNmHBCIwCzLdIrZ2dnon///lEHDhzYIWQ9kiavUqksramp8cGzrpAqhctCCCiVSkKv1xPu7u6XZs2a1Vuj0WiFREey5F2/fr182rRpJRzHeQgJKC7rySLAP4+HfSX6G81y6JEJ/D/8joLJ8d37ot9RWr6xEv1uqTtgNMPyJwDTmS4ygj5ctmyZ/4cffihIiBO8bCYIYt26dT2nT59+jCAIpyerbrh0IRGAmD+1tbVGYtRFNNhfmhsgzVdWfPI+RgaSNC51+c4ZzElc16mEGVmN+eH9rqur66n+/fu/88MPP5wTEgNUlmRn3gULFoxcunQp7EGMp+f4Yx8IADkRuXizngER6D+2Rw6ITbIsC6FsjDoOf5tIZWwomqnhd4gjBMtb+GnpmT8yRiEygyxAWJZl7/To0WNbTU3NoQULFvz01ltvPXhSyEqWvB07dpzw22+/bYV+fVLg4nKFQ4B/9EIQRFnbtm2PqVSqHd7e3ocHDx5csGjRIo5f26lTp4x/zp8/X/Hw4UM1QRBuer3enaZpP4IgVLm5uUq1Wv2MWq1ur1Ao/PR6PZWfn08bDAY5QRA0x3EwqINuAO/hJ5TPUhTFQFz2Fi1a1Hp5eXF6vf5OZWXlRbVafdPHxyf38OHDN+F74Vpef0lSVty//dGJK5oDZFyH7Qjwl8YkST4MDAzctHDhwqUxMTF3YXK1veQ/54RZOi0tjRozZgyRlZX1iBtubm7G3ysrK7nS0lJuzJgxnNB129IOyZKXpukdBoNhlC2g4TzNgwAySBEEwSiVyu+jo6M/TUpKym2e2sVfi2TJS1HUbyzLBoq/i6QrIZDX2dm5rGXLlp9s3rz5HxEREc2yHLUXxCVLXpqmqwwGg4u9dJTU5DTtcXXPPfdc3Pnz5zdJrf2WtFeS5I2Li3NNTEwsY1kWjBP4IzIETMTlfH19PygpKVklMvFEI44kyTt+/PjXU1NT0xmGwcdEolFFgkBnuCCSs7Pzub179z4fERFRIyIRRSWKJMkbHBy88Pz585+g2zei6hGJC2O6ZFE7evToV9PT0w9JHI4Gmy858sL5HUVR2SRJ9kNBtbGCiAMBdJbr5uZ2aeXKlcGxsbG14pBMnFJIjrxdu3ZVXL58+T7HcUr8IEF8SgkEbtGiRXxxcbFgLlLF10phJJIceT09PdUVFRXlcCCPySuMEglVium644MRI0aEZGRkXBeqXEctR3Lk7dmz5zu5ubkbcYgTcaq0n5/fnmnTpo3SaDT4TLeRLpIUeVNTU+lJkyYdqKmpMfqtwjOvuAgMxqpnnnnmncLCws3ikkyc0kiKvHC+u3bt2hsEQXhhP83iU0joEw8Pj/CysjJ4qok/eOb9LwJ9+vRpc/LkSSAv3u+Kkxqsh4dHh/v370Mf4Q8m738R6N2795Dc3Nz9cL6Ll8zi44ZMJitZsGBBoEajqRKfdOKTSErLZtLX13dfaWnpEPF1A5YIEHBxcdlYVVU1Bd7NY0QaR0Ay5B03blzLbdu2XZXL5W46nY5wcnIi4Cf+iAeBESNGzN69e/eX4pFI3JJIhrw9e/YceObMmSy+fyJxd43jS4dcyUBLwVgVGho66MSJEz85fsuFaaFkyNupU6fpeXl5xqjk2E+zMMojRCl8Ardt27bbzZs3LwhRrhTKkAx55XL5SYZhQjF5xaPWfE+MQOKgoKCAy5cvF4hHQnFLIgnyDh48uO2PP/74G0EQcr5PJGxxFodyoj4JDw9vefTo0RJxSCV+KSRB3o4dO7517dq1rZis4lJI5K7V9LqLGTRokFtWVhZ+v2thNzk8eeEBgq+v7/qysrIp+AmghVrRTMnQLTdYMhME8SAlJcVr7Nixhmaq3u6rcXjyHjp0yPnll1++wrJsW7vvLQdrAN9hOcdxd7Zt29YGk9fyTnZ48gYGBoZfv349G65E4pnXcsVojpT80CQkSR5kWfYVMfhDbo62C1GHw5O3devWy4qKiubi810h1EXYMnh+maHgrxmGmYlvV1mOsUOT99tvv3WfPHnyCYIgnsX3mS1XiuZKyT8qoihqIcuyS5urbkeox6HJ2759+84FBQUXwGkVnnnFp6588spksr8yDPN38UkpXokcmrxubm7xVVVVXwBx+Td5xNsd0pWMoqj3WZb9h3QRsL7lDkveQ4cOyYYPH360urq6D8CCz3itV45mzvEeQRAbm7lOu67OYcn76quvBu/fvz8H/Hdj8opXR3lL58kEQSSLV1LxSeaw5FUoFAsMBsMSmHHxEZH4FA9JhMlre984JHnBsbqrq+tJrVbbkx8BHS+dbVeUJ5WTR95YgiC+eVL1OGK5DknesLCwQcePH/8/giCcEGExccWpvjzyxhMEgR2tW9FNDkleNze3zZWVlbCHwh+RIwD3m00EXsKy7MciF1dU4jkkeeVy+SWGYTrj2VZUuvYnYdD1SJNBcY9Goxmp0WhYcUstHukcjrxDhgwJycrK+oVhGAUmr3gUrS5JUGAxE3lvp6amtsMPEyzvM4cjr1Kp3K7T6aKwhdlyJXiaKdGzQCcnp8qtW7d6YvJa3hsORd4ffvjB6bXXXvudIAgP/tU7y+HAKZsbATT7chxn6Nu3r9cvv/zyoLllsNf6HIq8ffr0efvXX3/dBI8QMHnFr5L8kDNyuZwIDAzEPqys6DaHIq9cLj/HMEw3HAHQCg14iknRk0DY4oB9okuXLqGXLl369SmKZFdVOwx5P/vss87z588/RxCEDEZ0+OB9r/h1EREYyDts2LDYPXv24IsaFnabw5DXy8vrm/Ly8imo3djSbKEGPOVkfCd0rq6uKZs2bYrBRivLOsUhyBsZGanau3dvMcMwrqjZeM9rmQKIKRVFUdXdunVrf/bsWez+1YKOcQjyBgQEvF9QULCGH7oTk9eC3hdZEtjueHt7v1haWgo+x/CnEQTsnryDBg2SZWVllZMk6YqXyvat7zDgBgYGJly9ejUe+7JqvC/tnrzh4eHtcnJyCsA4hWfbxjtczClMZ74lw4cP77V79+7bYpZVDLLZNXnh6V/btm2/vnXr1nQ864pBnZouAxC4TZs282/evLms6aU5dgl2Td5WrVp53759uwQczOFjIYdS1EKNRtNNo9Hg21YNdKtdk7dLly5h+fn5x3CQbIciLiGXy9no6OiXUlJScKxeRyRvamoq/e6776ZVVVWNxktmxyIvPBVUq9V7y8rKXnOslgnbmv8H/0JpkysrPsw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0726" y="1403660"/>
            <a:ext cx="4644516" cy="545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220678"/>
            <a:ext cx="1027094" cy="7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220678"/>
            <a:ext cx="1027094" cy="7600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2014" y="328439"/>
            <a:ext cx="1201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</a:rPr>
              <a:t>IQ Test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2014" y="997434"/>
            <a:ext cx="8208912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Problem </a:t>
            </a:r>
            <a:r>
              <a:rPr lang="en-US" b="1" dirty="0" smtClean="0"/>
              <a:t>Statement: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You have three buckets: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/>
              <a:t>Bucket A</a:t>
            </a:r>
            <a:r>
              <a:rPr lang="en-US" dirty="0"/>
              <a:t>: 8 liters (full)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/>
              <a:t>Bucket B</a:t>
            </a:r>
            <a:r>
              <a:rPr lang="en-US" dirty="0"/>
              <a:t>: 5 liters (empty)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/>
              <a:t>Bucket C</a:t>
            </a:r>
            <a:r>
              <a:rPr lang="en-US" dirty="0"/>
              <a:t>: 3 liters (empty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smtClean="0"/>
              <a:t>Goal</a:t>
            </a:r>
            <a:r>
              <a:rPr lang="en-US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dirty="0"/>
              <a:t>Measure </a:t>
            </a:r>
            <a:r>
              <a:rPr lang="en-US" b="1" dirty="0"/>
              <a:t>exactly 4 liters</a:t>
            </a:r>
            <a:r>
              <a:rPr lang="en-US" dirty="0"/>
              <a:t> of water in </a:t>
            </a:r>
            <a:r>
              <a:rPr lang="en-US" b="1" dirty="0"/>
              <a:t>Bucket A</a:t>
            </a:r>
            <a:r>
              <a:rPr lang="en-US" dirty="0"/>
              <a:t> or </a:t>
            </a:r>
            <a:r>
              <a:rPr lang="en-US" b="1" dirty="0"/>
              <a:t>Bucket B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7920806" y="3573016"/>
            <a:ext cx="1381137" cy="2606845"/>
          </a:xfrm>
          <a:prstGeom prst="roundRect">
            <a:avLst/>
          </a:prstGeom>
          <a:solidFill>
            <a:schemeClr val="tx2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5963605" y="4293096"/>
            <a:ext cx="1381137" cy="189937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3960366" y="4999482"/>
            <a:ext cx="1381137" cy="123783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4146877" y="5166045"/>
            <a:ext cx="100811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 (3L)</a:t>
            </a:r>
            <a:endParaRPr lang="en-IN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150116" y="4439463"/>
            <a:ext cx="100811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B(5L)</a:t>
            </a:r>
            <a:endParaRPr lang="en-IN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107317" y="3769876"/>
            <a:ext cx="100811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A(8L)</a:t>
            </a:r>
            <a:endParaRPr lang="en-I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299225" y="6228020"/>
            <a:ext cx="124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Empty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6303059" y="6170581"/>
            <a:ext cx="78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Empty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8410827" y="6179861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222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5314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</a:rPr>
              <a:t>Real-Life Scenario – Learning Cycle</a:t>
            </a:r>
          </a:p>
        </p:txBody>
      </p:sp>
      <p:sp>
        <p:nvSpPr>
          <p:cNvPr id="5" name="Rectangle 4"/>
          <p:cNvSpPr/>
          <p:nvPr/>
        </p:nvSpPr>
        <p:spPr>
          <a:xfrm>
            <a:off x="864022" y="1124744"/>
            <a:ext cx="7488832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7030A0"/>
                </a:solidFill>
              </a:rPr>
              <a:t>Example: How a child learns a language:</a:t>
            </a:r>
          </a:p>
          <a:p>
            <a:pPr marL="742950" lvl="1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IN" b="1" dirty="0" smtClean="0">
                <a:solidFill>
                  <a:srgbClr val="002060"/>
                </a:solidFill>
              </a:rPr>
              <a:t>Observes letters and sounds (A, B, C)</a:t>
            </a:r>
          </a:p>
          <a:p>
            <a:pPr marL="742950" lvl="1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IN" b="1" dirty="0" smtClean="0">
                <a:solidFill>
                  <a:srgbClr val="002060"/>
                </a:solidFill>
              </a:rPr>
              <a:t>Forms words (Cat, Dog)</a:t>
            </a:r>
          </a:p>
          <a:p>
            <a:pPr marL="742950" lvl="1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IN" b="1" dirty="0" smtClean="0">
                <a:solidFill>
                  <a:srgbClr val="002060"/>
                </a:solidFill>
              </a:rPr>
              <a:t>Makes sentences (I love coding)</a:t>
            </a:r>
          </a:p>
          <a:p>
            <a:pPr marL="742950" lvl="1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IN" b="1" dirty="0" smtClean="0">
                <a:solidFill>
                  <a:srgbClr val="002060"/>
                </a:solidFill>
              </a:rPr>
              <a:t>Learns grammar (Tenses, Punctuation)</a:t>
            </a:r>
          </a:p>
          <a:p>
            <a:pPr marL="742950" lvl="1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IN" b="1" dirty="0" smtClean="0">
                <a:solidFill>
                  <a:srgbClr val="002060"/>
                </a:solidFill>
              </a:rPr>
              <a:t>Writes essays and stories</a:t>
            </a:r>
          </a:p>
          <a:p>
            <a:pPr lvl="1">
              <a:lnSpc>
                <a:spcPct val="250000"/>
              </a:lnSpc>
            </a:pPr>
            <a:endParaRPr lang="en-IN" dirty="0" smtClean="0"/>
          </a:p>
          <a:p>
            <a:r>
              <a:rPr lang="en-IN" b="1" dirty="0" smtClean="0">
                <a:solidFill>
                  <a:srgbClr val="7030A0"/>
                </a:solidFill>
              </a:rPr>
              <a:t>Same in Programming:</a:t>
            </a:r>
            <a:endParaRPr lang="en-IN" dirty="0" smtClean="0">
              <a:solidFill>
                <a:srgbClr val="7030A0"/>
              </a:solidFill>
            </a:endParaRPr>
          </a:p>
          <a:p>
            <a:r>
              <a:rPr lang="en-IN" sz="2000" b="1" dirty="0" smtClean="0"/>
              <a:t>Characters → Tokens → Statements → Syntax → Full Program</a:t>
            </a:r>
            <a:endParaRPr lang="en-IN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798" y="886142"/>
            <a:ext cx="3546776" cy="254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Learn C Programming Courses for Kids | C++ Programming Courses for Kids -  Little Invent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214" y="3429000"/>
            <a:ext cx="3240360" cy="3240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6032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Programming 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vs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English Learning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63592"/>
              </p:ext>
            </p:extLst>
          </p:nvPr>
        </p:nvGraphicFramePr>
        <p:xfrm>
          <a:off x="1152054" y="1484784"/>
          <a:ext cx="9793088" cy="259228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896544"/>
                <a:gridCol w="4896544"/>
              </a:tblGrid>
              <a:tr h="432048">
                <a:tc>
                  <a:txBody>
                    <a:bodyPr/>
                    <a:lstStyle/>
                    <a:p>
                      <a:r>
                        <a:rPr lang="en-IN" sz="1800" b="1" dirty="0"/>
                        <a:t>English Learning</a:t>
                      </a:r>
                      <a:endParaRPr lang="en-IN" sz="1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Programming Learning</a:t>
                      </a:r>
                      <a:endParaRPr lang="en-IN" sz="1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IN" sz="1800"/>
                        <a:t>Alphabets (A-Z)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Characters (A-Z, 0-9, symbols)</a:t>
                      </a:r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IN" sz="1800"/>
                        <a:t>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Keywords, Identifiers</a:t>
                      </a:r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IN" sz="1800" dirty="0"/>
                        <a:t>Sentences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Code Statements</a:t>
                      </a:r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IN" sz="1800"/>
                        <a:t>Grammar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Syntax Rules</a:t>
                      </a:r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IN" sz="1800" dirty="0"/>
                        <a:t>Composition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Complete Program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5889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bg1"/>
                </a:solidFill>
              </a:rPr>
              <a:t>How to Learn Programming Effectively</a:t>
            </a:r>
          </a:p>
        </p:txBody>
      </p:sp>
      <p:sp>
        <p:nvSpPr>
          <p:cNvPr id="5" name="Rectangle 4"/>
          <p:cNvSpPr/>
          <p:nvPr/>
        </p:nvSpPr>
        <p:spPr>
          <a:xfrm>
            <a:off x="1152054" y="851659"/>
            <a:ext cx="63342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Start with understanding logic, not just syntax</a:t>
            </a:r>
          </a:p>
          <a:p>
            <a:pPr marL="285750" indent="-285750">
              <a:lnSpc>
                <a:spcPct val="30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Write code yourself, don't just copy-paste</a:t>
            </a:r>
          </a:p>
          <a:p>
            <a:pPr marL="285750" indent="-285750">
              <a:lnSpc>
                <a:spcPct val="30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Break complex tasks into simpler parts</a:t>
            </a:r>
          </a:p>
          <a:p>
            <a:pPr marL="285750" indent="-285750">
              <a:lnSpc>
                <a:spcPct val="30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Learn from each error; debug patiently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122" name="Picture 2" descr="How You Can Avoid Software Bugs Upfro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18" y="0"/>
            <a:ext cx="55598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3563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</a:rPr>
              <a:t>Importance of 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864022" y="1196752"/>
            <a:ext cx="65527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002060"/>
                </a:solidFill>
              </a:rPr>
              <a:t>Real Example:</a:t>
            </a:r>
            <a:endParaRPr lang="en-IN" sz="2000" dirty="0" smtClean="0">
              <a:solidFill>
                <a:srgbClr val="002060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002060"/>
                </a:solidFill>
              </a:rPr>
              <a:t>Like learning to type fast – more practice = better speed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002060"/>
                </a:solidFill>
              </a:rPr>
              <a:t>In C++, more problems = better logic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endParaRPr lang="en-IN" sz="2000" dirty="0" smtClean="0">
              <a:solidFill>
                <a:srgbClr val="002060"/>
              </a:solidFill>
            </a:endParaRPr>
          </a:p>
          <a:p>
            <a:r>
              <a:rPr lang="en-IN" sz="2000" b="1" dirty="0" smtClean="0">
                <a:solidFill>
                  <a:srgbClr val="002060"/>
                </a:solidFill>
              </a:rPr>
              <a:t>Tips:</a:t>
            </a:r>
            <a:endParaRPr lang="en-IN" sz="2000" dirty="0" smtClean="0">
              <a:solidFill>
                <a:srgbClr val="002060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002060"/>
                </a:solidFill>
              </a:rPr>
              <a:t>Solve beginner programs (sum, max, even/odd)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002060"/>
                </a:solidFill>
              </a:rPr>
              <a:t>Use platforms like </a:t>
            </a:r>
            <a:r>
              <a:rPr lang="en-IN" sz="2000" dirty="0" err="1" smtClean="0">
                <a:solidFill>
                  <a:srgbClr val="002060"/>
                </a:solidFill>
              </a:rPr>
              <a:t>HackerRank</a:t>
            </a:r>
            <a:r>
              <a:rPr lang="en-IN" sz="2000" dirty="0" smtClean="0">
                <a:solidFill>
                  <a:srgbClr val="002060"/>
                </a:solidFill>
              </a:rPr>
              <a:t>, </a:t>
            </a:r>
            <a:r>
              <a:rPr lang="en-IN" sz="2000" dirty="0" err="1" smtClean="0">
                <a:solidFill>
                  <a:srgbClr val="002060"/>
                </a:solidFill>
              </a:rPr>
              <a:t>GeeksforGeeks</a:t>
            </a:r>
            <a:endParaRPr lang="en-IN" sz="2000" dirty="0" smtClean="0">
              <a:solidFill>
                <a:srgbClr val="002060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002060"/>
                </a:solidFill>
              </a:rPr>
              <a:t>Code at least 30 minutes every day</a:t>
            </a:r>
            <a:endParaRPr lang="en-IN" sz="20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94592" y="590049"/>
            <a:ext cx="3298621" cy="3636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86" y="3726348"/>
            <a:ext cx="5923966" cy="3321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3998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Be Patient – It Takes Time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792014" y="980728"/>
            <a:ext cx="655272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25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</a:rPr>
              <a:t>Programming is a journey, not a sprint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</a:rPr>
              <a:t>Errors are your best teachers</a:t>
            </a:r>
          </a:p>
          <a:p>
            <a:pPr marL="800100" lvl="1" indent="-342900">
              <a:lnSpc>
                <a:spcPct val="25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srgbClr val="002060"/>
                </a:solidFill>
              </a:rPr>
              <a:t>Success takes time and trials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5"/>
          <a:stretch/>
        </p:blipFill>
        <p:spPr>
          <a:xfrm>
            <a:off x="4068378" y="1963648"/>
            <a:ext cx="8485311" cy="4921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6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data:image/png;base64,iVBORw0KGgoAAAANSUhEUgAAAR4AAAEeCAYAAABcyXrWAAAAAXNSR0IArs4c6QAAIABJREFUeF7sfQecXVW5/TrtlumTRioBEZAmRZpIC12woYIiiPUPPvEp+Oz63ovP9nwWFBQVBHygoiCiopQI0ntAakiBJBBIQjIlU2855+z9f+v7zpk7CYEEMnPnhrnHX34yM/eess/ea39lfetzUD/qI1AfgfoIVHkEnCpfr365+gjUR6A+AqgDT30S1EegPgJVH4E68FR9yOsXrI9AfQTqwFOfA/URqI9A1UegDjxVH/L6BesjUB+BOvDU50B9BOojUPURqANP1Ye8fsH6CNRHoA489TlQH4H6CFR9BOrAU/Uhr1+wPgL1EagDT30O1EegPgJVH4E68FR9yOsXrI9AfQTqwFOfA/URqI9A1UegDjxVH/L6BesjUB+BOvDU50B9BOojUPURqANP1Ye8fsH6CNRHoA489TlQH4H6CFR9BOrAU/Uh36ov6MydO9d5YtddnbULJsvcmbzrWrvbggV27ty5Zqt+svrNV3UE6sBT1eHeOi/2xb93tf75jrsOLRmz32CpvCfczBQvm22x1rEwpmiieLVj7UPZqPfeEw/Z9e4fnbj3uq3zSet3Xa0RqANPtUZ6K7zO3CeeyFx59eJ3rS34nxxAfv8g35QtlCPX8bMwoiGXTB9r4DgwDYiKmVLXPyehdPGRu02/+vzTDuzdCh+7fstVGIE68FRhkLe2S5zxi2sbHu/Fniv640+sQe69rt/cYEMHxnXhuAEiA1iCjnUAxxJ04AIwYQTfWjQjLAXF1f/YbmLmu5M9+9BfvvjOvq1tDOr3O7ojUAee0R3fre7s7/rFzTvcv7jr691e23u89sm5AVMiyiBrsyiWS4DrA24Ax3FgLeGHtg/Bx4OJPbgu4MRFeE4Zfqk7aiysvW23Sfmzbvn3kxdtdYNRv+FRG4E68Iza0G5dJ/7Ab+5ov++xtR/vcFrOKmRbZ0YIvFw2QKlYEJCJrYXreQnM8NnExoFLN0se1YFrPRinBHgGNubfM8jD2Gzf6ufaoq6LD9h/+k+vOOXwTjiO3bpGp363Iz0CdeAZ6RHdys73sSvvnnDzg8tP6rMNHx70294UZZqCCA48ulB0pZCBxJARrfdkjsBNEukhjDj8VoyYIOX4gPXhWB++ieGjDBeFKLCFJ/J9a/734D22+/VVHz107VY2VPXbHcERqAPPCA7m1nSqYy67sbFrbfmw5zqjzw6i5eAo35wdLBkgkxUrxk9AJXICWLpSluiihoqElRObha4Wj8g1MC6DPz4848Gz/LSFdWIYhxDlwbUWDaW+qDHuv32bJv/Hs/z4jr9+6YR1Tt0C2pqmzojcax14RmQYt56TWGud4394/V73rVn3jd5823GB2+DFYQahycLJt8KgDGAQjlOGZ1w4JiNulUkARpysIUep4jHFrgvjeXDjEJk4FpApeS74e3HDDBDE/K4L40YI/FLs9D//0LZZ++8nzZly89w5c9Y3qbaeIa3f6asYgTrwvIpB2xq/QsA55YLbZ87vLnz2uUFzqsm2TwrDwHE8B45jJGLjOg7KxsAGnto1NIAkVkOLJrF27FASfdgw0Lbx4FhPAMs6UeKe+bDwxfrxjBEzKaIV5DnwXAdeVEIuLvQFxe7r95/V/M0Pf+qoBSc7Trw1jm/9nl/ZCNSB55WN11b3aQLOCT/4x7ZPre37aKeT+9BAtmVW6GddGB9ZZFG0zFQxSBzCtTGs6yMCgccTz8o3RBojsRtxszYWFtasOjxaM06M2DWJU+bCsfznwLMGsWvln1hAkYHvZwAbwTdFm496u3OlvqsmtjSd++6vHbdkLtGwfrxmR6AOPK/RV0vAOf3yeQ1Llg+esLwX/96Xm7zrgJNzXd+XFDisgSUoqEFTxUMiRpJ+FyDjTyaCY0I4YdlmTOmpyabr3G0a3d/f/Z8nddfjP1V8NVW8VB14qjjY1brUXGvdv33ttwc/U3C+Uci0vzluaA8KbhZW3J0InrXCwTEOA74EomoeavFYuJKm539ZEyPjAnG5AN914JhS7JU6F020nT/80vv3vezMffcNq3mH9WuN/ghUd86N/vOM+ysc/q3f7f5kT/ClPr/1bSUv32IyeYdxFtgYjmfhxExtW8TwYJ0sXKMkwGodDDobkg8lqgQBH1pfzKTBRBJAcr0MrG8RFTvLTWHfP6Y5hf9Z9O1Tb6nWPdavM/ojUAee0R/jUb8C3arDvnnVdivD5nd12OzZA17DzNjNurRsGKKRRe4wQxXCkzfuIGLC3AngIpSfqnVsCDy0vDzPQxyTsujCMLgtRpEHDz6cuAQ/XtfV5PZdNjUYvOzEQ6Y+Vs+AVettjd516sAzemNblTO/9bzrWpa8EL1zdZj9Ztw0eVbJuo6lBQGLgDkkCfiSlcOsU8LBEUaOFnkah1ZG9S0eDk5q9aw/ULS/fATGCvnQOgaRF8N1y2iIO/uyPWt+ute2M8678exjV9cZ0FWZYqNykTrwjMqwjv5Jr7TWu+ryew6+ZcHa80rNs3bpK7sBC6V8U5b16BB6HLJvyMGhW+Vritxa+DaGZ0N4NkbkeoirGGFmUouEwvRIAXD4b1yTgeOEMG5Rn8EEzOcj6znIxH3WFteu3MEr/scR7zjsinMPmlUY/dGuX2GkR6AOPCM9oqN8PrpV+37rircsHWj7cuQ1Hhz6mWb4OScyVtLh4luxYNPxJHUt2W8pfeA/ra9iattjGYONYJCtKvDwLl6cka9MQ94xSYYEHvKBFDh9eF4j4mIBgWfh2SJip1zKhr0L2k3P+R875uAr5s7ZvjjKQ18//QiOQB14RnAwR/NUc2+x/rV3XPemFQPRyQWv4f0lv30aMlmaMIjCMlzfScoa6KpwsTqJaoUGbhlboRXE3xvGe8TZkqKGiq7OaD7A0LkVejY28dKijPRven9J6YUrj0qHUVxGYimzYE1OuS9f7pk3oyX7sz2n5+761Ufm1AGoKu9xyy5SB54tG7+qfPvYc2+ftrij82MdJvvpoj9xUmSzjudbxFEMLxsgJi2H1g4Xp9RVCUUvqR4np9jAYdZI4j1qDQk4iY5OXNWsFu+BMSUlQldsHwGYJPDtWhXb4EEeoRSfMhsXZGCMA8fLwCszIE4QZQg6gltaN9gar/vtjLbGH78tPGbB3LlVDFxVZRa8ti5SB54afp9zL12Wu7nz6eOeXBd+s99r2SV0M65N4jFaOT5+D1IEWLjKILpadw78KLT5qOeFybbzRx8/cp+ff+noHXrG7wjV9pOP79lbo+/mnLtX5G/8+73H9Jadzw64zW8adJsby14ekKJNdaSYFx/PojYsIVMXUku7IseH4/pS/xWY/nIexeXNpeJ579hjj8vPP23HugRrjc31OvDU0Av5xXwb/OLGq3dZEbV9djC077SZhraSDRA7AcCsFLVtTCzFnEyAj2ejR6veY/i2LJaPuI/Gh/WYEeOfSsibqJgd7L51st97/gmTZ91y7mcPqmfAamS+14GnBl4ESxz+8f15s5d29H6yJ9Nyailunmo833GzWYQRuSyO1FRJaJh1TY4Lw1hJlYsdamCoklug2BgLTC0CKW5VAiSLWx2fcSB1weJyCZ4LlsIO5vrW3LT9BP9/dp/V8mA9AD32b7IOPGP8Dq5csSL/pZ/e96GVYe5zpmnS9o6bdammLpUEVKZI/j91qxJ99XEMOhJyBmwgb06lV9cnQDKQ7iFGiVaQp7VoHi2gsG+wodh98dF7Tf3m5ae/Zc0Yv/pxffk68IzR6z/j2vkNtz24/N0dpcy/FtymN0Z+Uy6ED591SoY1kcOEb9KyhyEujkqNbowRM0aPU9XLctIqq1mVDYUgOWT9MYsXCX0gleCQtLzlZ1wSJ01zPLCsNVr7671mTrj0j2cd8WydAV3V1ycXqwNPlcd87i23+DfeX9rnic7y2YVc+7sdP5eVAk5mu50MoxaiZzMkM5qQ/5hiFgIgyXUiKVp+CXGcKj/QGFxOgYeCY1b0nbXgVWU29FCOkm9CoQuw9kvG1qWaImVZWX7Rb4Jyz+MzcuXv7d2Kv/7qnBPrTQir+C7rwFOlwSbg3P5YYfYzawfOWFMMPhY2TZtYQhZe4ANhCT4XETkqfgZhTG5NpbSAwdMhUp1N+MfjvFFDWnqhI8P2OqoLrVYQy0VceAzEU3dIAvGeFMrSKyPdyfcchKUi8qYnbIw67pg9oe2rU9riR6898+2DVZoS4/oydeCpwuv/4pXzW//4wJLP9WQn/kt3trXdM7Hrsgrb8RE6eVgvC2O4b1MrJ6ZKhO7bZOcyoCwgQ9eL/88UMqMajHGM19dHSqE+P0fCsxy3CC6LYiXj50sZCEeUYMPgswhxJJXwURTBdV1hfMP3wToMf92a4uRo3T92bLVfunXu+x+vwrQY15cYrzO3Ki/9pCvvzj/25MrjVw9mvxxnJr+x6ASBEV2K1IJJuTjpa1i/lGA883Q2/YKGT90Xl2BU+mGo6/VShxRlEJCMCy8KbWD7Vrb7A795w9TcT+addeyKTd9H/ROvZgTqwPNqRm0T3/nwpbfk7nyq8+iOonO2yU14i802Zsus3+RuvF4sYhQuXj/lKxoBiQZJuZqF49GONMiaosn2rV3dZAZ+uMs2E39z3RdOWP2KTlr/8CZHoA48mxyizf/ASVc+kel9bsWOj6/t+nw3Wk5xGqZnBoqx1hh5GreRuHH9qKERIOOHDixr3QhALpzYiHRIE4o26nnh8d22nfzFKeWeO//yxXf2j9tU4gi/sTrwjNCAHvO927Z/YOXa/8q1TXhHr0VT5OZc6+QQhw4MWba+Cxsz6lBHnhEa8hE5jWwG4m1RLM2Vbhp+xkNUGoDnuMjARRZhOe599skdJzd86R0HZm+qKyBu+dDXgWeLxtA6Z/3x/gnzHu/8yKpC5v+Vsq07xMZ47OQgCXENH8BzWWOlcYbxXOawRUM9Sl/WQlMHTpw0LmRHVJRhPAbxfbhxRjtxuAWbKfWty4U91x34uqnf2/fM/R+rt+B59S+lDjyvcuzedek/2+Yvfvqkrsj9dJyfuFPk5jKghrFVvZjIZTxHYwfMpmRiTfeWyeGvHzUzAhqWZuaL74m3xWyjkXenr09LU2KHxES6yqHJRIWOXHndVbMmtP7oHaXDl9YlOF7566wDzyscszN+MT94rLtzv4W99j+6g5Yj/YZWH+WC7JqWsQHxpBwBnpCEEbpZLCY3nNxJf/FXeM36x0dvBJh6tyIyVoZH4XthibNfvKbqJUUvPKosXNdBFDMW5MOUSzZX6loyMxj84f67zbjiN6cdWK+AfwWvqQ48mzlY1Dj+4Td+c+DygexX+zKTDyp5bc2R9UgGgZNNNLjYtioJVabKfiSyca8Ug17If9Xr6LCZjzauPyZaPq5apSKWJtFjiqXxfWnrH6oBWEPWeCStly27YpRDIA7R6sUlZ6B74dQgOu/AN0+56pJ3Htw3rgd0Mx++DjybMVCHn3vNdgtesJ8seo0fKvitU4ybEcIaO4NH1kdE5BHDPIRJ2o6TBUigkRbAUuJA811b+o7uoQqESuhVgVOpqUy4LIn3l9zCy8ieqtLoZh7KTRqdY7ju0PrsnJG4ngCLqDNSWIylF0As74ojxzbOKjgGKVHhBkKTiF0v2AHVSACayGXDwVIbuv8xySt//9PvmH1nvQnhy7+dOvC8xPhQquLOH98089mu4ts7bMOZA8jsGruB5/hZ0VOX2I3holBrhhxj/kslPNOKBlnoQ8te3bAtOSQDI1XrQ/XqyuBNa7pEyjSGQwa0bZBaJuMwbsHfkyhH94G3r108aX+5rgfLxn4iZKMgQveCtVDyYck3V/6uXSIUQIfgJinrEJa1fFab9WnVmQKg/My6NFnU7Bi6PliRdSyirUKs0dIHbf6XNGeXq+lzUBB+pA4BlqTdjzzT0Ngm0gBDrPHhV0zvXd8n34sfF60bFToaveINLX7xRwfPnrCgLsGx8be0ZatgpN58jZ3nX89bkr2l67Gjn+0Jv++1Td2xYLMuKfoCKwwax1Yo91x8lZKptKRh9B9G8CABv9QGYIU2CyDlZ4cgqJaP4hE1fMqSYnNYTiC2WkbjTygBLtmN3Lm50JIFnWgj83RS/y0nY7thnTIKsPrfCliq6zwEuPJxAgbrpqSwIQHMtAA2DeYOHy+OJ9WiVVVweBsc7cKl+ssKjBkBpVo5ZEOIY/gZWkgRsqXu3ono+fnrt2/+7o0fO7a7XgG//puqnTdXAzPoFmv9c3/y9wPueabny/25CYeW/Vyz8Ty4rAsS60YPCTZK32890sVWrVS5Ak/SAljgkJrDFXkIzabRXigm8qAeHMMFLbLvIhcRCW4yKDVs546suA60RNQlVMl1ni8SBXk6H7RcElAZsngsjGvguIlUh1gyHhzqk4plRJeF32S8JBL7j0lrqdaUy+v11Aqjq5N+T2Muqd20vjs3chbPSEy9xKEW+VWm4U1URmNQjm3Pc49vm+274OS3vOF3c4+vB6DTsa4Dz/+NBN2q679100HL+qNPFvzc2+Mg11Silq9PKQWf0naSJq8caW1Q2tEhcSdGeTQrjomIPgxlXQQS5Y8MiqZuGIsn6Q5KElgWfmqhMN6Uul4SixLXyAXbVagllwCsrvrEvEpaCyfkJLYdZsdSkR0lkNBScTPyO/l9AmiJfSLWFf/n0RMjTzgxrtRNVVdRrB3GpdarvK9Ep0RXMBG7p9ZyNXu+bwqc+DzSHzo08GJXuFvlKEauwQMG1kbN4bqH87b845PfOPGa759+7MCmzvda//soL5XaHj5mqr7+9at2LqHhfevQ8LF1tnFG7Ock8+Ra6r2wp7cDeIHGUOhqiLWzMeCpuB6j8dTDoyEEEAIP4x3qlrAzqFpiTA0TWISPgjycWGMrBAOaKumi5tomMAVRGb6J4LONjA2R8wwaMh7yOReNuQCZwEWD7yEfeAgCH1nfgy89zrXQQHAoNpL1iSIXpTBCKQoxEEXoKRQxEIboLYUoG4vIMBDfIkF2WlyyWN00Gu9IzIzgRFdR4y5JT62h2BOdLWYJNdtUS3L32p+eFmEM15SlDY8JGhCLKj0QmCKy8UAhV+r404TG+OLttm+5d944BqBxCzzvuPjO5oefWvr+rmDmf5f8hnZxICT1rZEEOegNUMlOshmVsHBlp90wkzM6w7nRfFGqgZpYB5KYsQ68gGBZ1t03snCDALYcwpeGfyGMpc5hJIDTAItmlDGxMYtZUydgl9nTsPPsKZjakkFbDmjJA1kuGgZONbylQePEgUpzWcQIQh3/xv8nFA5YoKcEFC2wusdi+fPdWPzsajy9poxVHd1YVygg8jMYJNnSBnD8PMLYRSj3zE6iGmhOXdqY/Bm+BRMjCAI+Wo3FeFyxdIxbhnVDEG+MzQL8B7pfhMwyEPYjg8FiQ9T1h50n5L45ffvSU1edfLIGtcbRMTorpYYH8CRrvae/fs3RTxWd/yoGTXuWg/YM3QzJnYib4MFyF6bZb9gulxKaycJK4zlDveKSXTlNumxhxmpjw7Yh6EgTPssdNMn8OGTVehoclufg8iyTwoh8HMOGRQSuQdaPkctFmNLqY9fpE7DX1CnYZ/YETG3x0Bj4yASehKfZmzRxzmSdSxB7I+GU4Q6Zppgd5bvQ6hIXTe0RrqiQaOQC7MHH++8rR1g7GGLh8/1YvKoHS17oxZLVPVjTH6K/7CDMNSF2A0SGoWSCkHbYIBb5fDUmhJFe8LVzcJwcUivcWLKI4vhaB36cKkayEwYzjS4sdaCNMflo3dqW4ppLTtt/3+9+9+Tx1QNs3AAPFQD/eHvHYc/1uV/p81v3t0Fzo/VcRwS5XFdkMUWlThYbOxeozJQY9eJaVYo7lVqfCLEn9VfavXNkjlRdT10NPTSLpP8t/KD17kEDs77oyhSQc8swxR40OjH223kHvGm7ydh72ybsOLUJuSytGIuMtchSpS9NJCcWjVh5aQo9vb5YOgm5Tq7LWMv6z6oBY+3uwLgRAVuz4GkAWYFRGN2xQUzNZNdD5LrMq6FogDU9JTz5zFrcs2IQDy58FivXlVDwG9BvsojdLBxfM4vKKK69g/NEY1aeWMqBKCBSG5qgwzIaul0Z2DBEhlY0/+7GkSl2Lp/sFi7Yb8f2S//0kTnjQoJ1pNZK7c2C5I4YOL7xB7futKhz4OxBL3tK7DW0RJFF4DfAcXOI4lCCrgQfcl9UKJz7NCuVPUSsv0q5McMyWMOBJ63rSQFp8wajkhWTQEnyJsTAEDeiAjjp+YbSy2LWUF2Pi5DxkAhBXEabZzAhKGNWe4B93jALB+84CbtNbcZE10GO1lwYit9EV1JANTbwTADP9YQQJ8LPJsl0DfFnhlW7ajpLJURFxyYN/PInT0EmccUUF7WtsmZ8GLu28OXvPI+ITCO2yiUq8zM+U/1AaC3W9BnMf3olbn9yNRa8MIgVfRY9kYeYao2SxatYPBt1RV/0Ejac6qlo6ua9rU1/St+F0hp4bxxHivbziRiIzwlBkaUZrmdg2JJH+FN8JRbZYl+cj/vubc3ih3NmuTdc+BqXYH3tAo+1zhHf+sf0xZ3dX+p1G04rZdvb4kxegpribyccEGZjKgd36uF2hkYzUtP5pSbf8PjP5kxQcmWYcmUKmZaBTljWcalbxyyTcFToOon7Ekl8JWLWKRPA0Hw3HnxbQqPtxgS3F/vtMAnH7bsrDtxxAiZ4QIbuWJJoIWtH3EhqOXtqrUhFdmK9aFIsZTxrEHrTx8ZsDv2e8ocqcDB8iIcnrIZ4Rok1lybPNWyt/whIFEFe3gvMe3gV/nT3I1jeV0CYmYay8cHsGnuPcVw0Pke7i+AYw2O2ztAG02C8Msf1ybjB0B2VayWZsk0/86Y+seFMUA1oOUgnkB84vsOlUfQDMg+48cXl2Fm3bNHes9vOOmrfpjtfqxIcmzPDNjXaNff3ufPnN1xy1YJTu6OJZ7v51p2Nl/FKnHgs7pO71XSvBI43uPt0QFLrJV0c65PZXu0ja9GhFCYKIyZdCExva7CUi0eN9RhgkDgNdgcB4mIR+ZwHJxxEZqAb05sDHHfArjhyj8nYaVIOkwIXGRMJO9ljRo5n81wBWTGSkkyRBGw3YiYM//urfcIt/Z66tnoWBsNpEkhY1gnAHPSKwRj3LlqLa+99HI8+uw6l7EQMuo1StsJMWCDZMgelkHQIX1xEWdBynoTrJOOh6fgh8N3SGx+B72sxKhDEIRqdQp9feOH3x+yx/bcvP/2AZSNw+po6xWsKeD568Z3Nty997oge5D8ziPwBsd/QQAlwaf/rBpL1kT1JPBuNE0QbjMCGwCMwNUKjlAawlWuzYfo9aV0j5ngIzyF40MrhDesCanYKaI+6cPCus3DkHttg5xlTMKPZRYsL5NjeWNw0ujeumPACZE4l6CuL+SVARzblYcA0lrNUtBoFEfj2tPyDYxDF5CK5CK2DVSGwcG0P7l/eh7/cvwzLO8uIg0YY10MxduBlcwjpNpLYmIjB0+qRURILR0tLmMLXcHptHHwFjLxZy3bVhTgX9qyYaPv+tF2T/cnNX3vfUiclSNXG7b7quxihJfWqrz8iX2Tg+LYHy3su6Sl8tcdtP2bQyTQ4CBzufOSvaC0S3SvN+tC8SB9cA4LJDjvsboYHi0cKeJQoR5IfzW0iSlqpri6dsHclekKriKlkXwKQORuhJe7Bwa+fgHcf8Drst107tgm4u3MPd6Q1jpL5Ev9EWrlwkVZM/U1ZO+mjp6zsEXkxW3AS6ZmVOFy0U5hhlHKORB+HI1R2fXTGLp7tN/jr/Gdw3QNL8OyARTFolFiQbDriVHJsCMKVCL3alnTL9L9q5dDQeZLkoECHIfWh32TDdU9ObjTf32nW5Kv/8rGtvwJ+qwaeuXPnus9vf+Trb17wzJc7nfZ3lvOT2gqR53i5PKyJJE7q+z6ickHkDLhIdQHqZNNSA12tGxuI4dmrkZiY1Hkx1tcANpg5026YqRiVXoMs4DI812fRISZ6Zbx5h0k46S274C3bBWgwBpmoiDx9CmmRkya/U/mNDUI0G/hUG3OxRuLZRvIckkEkTSApMFWbxElIi2q1upKa5lhZhK6HfsfF4i7gzqe6cNUdj2D5uhKKTjNCL48YGRljjjm1lDnu0ghQCmhF5mskb/9VnUtjeWlInsxn7kucJzJThGeZi/rDxv7VD+8+Jf+tvV73xnnnnjyr8KouVgNf2mqB58vXPTT52tuXfn5VMOmDPX7bNmR5eHRRSMd3mXbNJKpyDNqF63XdlG4PEksgRX/joJO+m+EZpi19Xxq/cKX9LheA1EN5AYoxEZLmNfVeDPKmgFYzgAO3a8OHjtoN+0xrQLtnkEtAM2bWixoytHaSUoM0islTsq6KsSzpPLV5KZ8tfbQR/n4afFUXKI3FkqoU0v2UvJH4oLJhSE8tQzDxMOhmsKg3wt8f7sJlNz2IVXEe5UwboiAPRGW4JPCxVs1rQAk5iSG5DhP6tXOINhDtPemUSvKq1n/5LEI1ffDsYLExHLhrVib8/gnfOGne1ijBunUBj7XOR86/Y9L9qzqOHwgaz+gu+vsPZif4cdAAQ/U4lHRHox9PNqxka5i2TSyL5GklvpKkeKtpZGuNVCgaPVKTBDb0I3+IEEIrp4SGqB8HTWvE0btPx1v3mo0Z2Qjcs5nypjaMEKz5VLIaE9dMYlYJwkhphGZ2WIlO1+SlildT8nPtLLnE5ktcInE7U/FqIVgx8xcL8DgIxIYRnrmJEhEvgk8GfcZDyXNx37P9+Ns/l4sVtLTPRxQ0iywHTFmcK201JHZwTQ1BKqMi2TaJ+ahmkAiTMX4HIGdDm436V/nh4O8m+oNXHLTtjo9ceOa+zN9vFcdWAzwfvOzGxkUr3MNX9JW/2O+1HRD5+YzuflxoTEs78q8iuqXM0YRUO6QJQzTSdGuSPh4x2t/mvG9eVwOmBATJstACiototn2Y0RDinQf/f0FwAAAgAElEQVTugg8c8DpMyznIxiFyzNLws0k/Lild4NITCnOqzaNAKgUfgqhJ0ah8p/KKX0T6G2Jcb869V+8zaSWcBuP5PElyXWJjSdyKvBgxjFKg1Z5lEhtiFssxKMJHD1w8vLqMn/75Psx/bhB9QStCJNysuAyHDGmHQu+1czA2KcwoqV3TZyfrWThRMUminnKBjIHvOtYdWNfb7hbOnZaLLj8B716+NWhA1zzwnHTllV7cP232fUt6v92XbX5Xf5zJ5ptbMRiWYItleL6HjOeDbWnTdHSybw6xjdMXqaS7ZPcYYn0oGa4qB68vGRRmaZRan3VCtIXdOOr17fjEcfvgDe0B2nwLk1SKMyCeuP4byHCsv0unoJKmoyVcLfi68c/xeWvV4tEe6CwFqTC3BUIrDwlHxk9LKlLSJQPQ4kS7DuKIQtfMBsYoxQZFP8BV9z2Hi297Ek/2BIhy7ZLljEykmss1c/CZyHwm6YK2HSv5PbHkVEqSMaqS8i9JlYgj+Mawps76xd5nJ7o9/3XaPrtfOffk3dgDrGaPWhrx9QbJWuuc+PNbZ9+3fM1Xer3m95UzTc3GyTl0T1S/TlXuxHgxWpUti2kjMFJZevqFYTbACIJOysVR7R5OGlEB9Hxh58rtGfKHMojJs3EtcsU12HMy8Inj9sVhO05AG0JhGAtouFw0uqhe/JKSB09GbDgRL1Wv4Z/021vfkT7PULXFUFnH8JFIxjvJSIlG0ZCFROBKBc1IFGQ/eouCm8XTAxaX3roUl92+BAPN26IoukGDyORchKUQrgSjGW8LJYAtpR/illVxqYgIG6+bBr01cVDZUDW+pZOfGwhrDB2JHQbhYNQYDixtD8w3/+3Et//uzH2FPl1zRxVHc/OenYDzsUvumvbA0hdOW20bP9wXtOxccpiTIh+FVrdmo7ir1dIhHgFboIjge1IgSdOYO5TnidaNaCAzPe5EmOwX8JbtmnHWCXtht3YfeWo4izQoRX+VWT1cG6eWnnVruZdEyUSVFy1ZygZF46PT9fG/dzyHvz28Eo93lBFmmhBHMYJMBuWIpQykNtAy1qxntQTeXsm4ppYsA+4KisnmFpbQ5PqICoPFVqd43cwG/OyEg3e+c+6c7Yuv5Pyj/dmaWr1v/fW9LcuWdr5tzUDpawWneSfkJnuF2INLMp24J9zltK5qyP8Y7RHazPNr5sEgYwpyj0UvA2t8LbgkA9lhINRBY9SL2bkiPnLUG/He/aeiMQaayG9UqWK14lg8yCByNXfZzXzOreljDIOlKXlVOYzgmBihm0E3HDzfa/GDq+/BzUsHEWYmol8kOWg5lYCYlnUAI/3RNibTOrYjoQL0auGn1pg0J6SlFJaRcUlD9BAXBgvN5Y6/zGwKvzr/G7VDQKwZ4Dnrj/dNvOa+Vd9b6WRPR2OrBzTAdRtgizGyEggOETuR1FoZj4G3sX3xG16dkggiUu4URQbUIAsfebiRgedHKNkCglI39pvg46x3HIgjX9eI5phVynQEfLHgRBOLgcTk2erAs2XvWIiYDkP5sm2JU+YTfEhlcF0MlkO84DTgwluexcXz7kOxfTYGI1qaKttP94bCtwxii8DaBvGyLbu7Lf12hfY65FDL/VnRK2JdXoSsaFM3uUXkepY/sudk+4mbvviOe7f0yiPx/ZoAng9fetseNywa+N/eXNsbS6QZi0uVaB2zklyo/lpAySZ5jIKo7107MQyNS1DPmNYYeTqafWAQMOcMogEdOGHvbfGvR+2GaVkXExwGD2nFqWg5mceew2xVCOvmElp/Rd95JF72eDuHYxjeoKuUCMMncaDUWqY2TuQDHQa4adE6nPu3B7B4sBkFrxGW2UdDyGK8Z1hUsEbAZ0O2vYjND1MCEE1rklUla0qaiUHWFF5oLT7/uWXfO+U3Yy0+P+bAc/xP/jb7wWfi63sbZ76hzFaNtogMZSMT1b80GKwmpaoDaiFlrZk8yn9Wy4f3SgAJ4ZpBTC934V+O2hOnHLQDtvHLUrCoounUTdbuC0rr1ywGF0rVMm2vYTSSGi+xQpVWoIu1koRQBjS1gUrotRncu6aE71z7KB5aXYLxGmEMFQU9kLApHbVSOdZE7H8sh2448KQMeykCSeoAU4UBz4TI2qL0fwttBvli13NvmVg6cd4Xjn9wLOu+xhR4jvrF31sffbrnip7sjLeaoAURSYDcZUxOG+DRZUlbtQwXrLKVCuaxfPnrXZtZBU5qYxDyvgOya3ux50SL/3fgG/Ce3aZjIuMMXlG0ZDRLoSqHSkihS6ATh9ZS/djyEUhLYiRQnHT44lnTXmi0NH1TBkwJkdeIPsfF451FXH7bQlz70Cp0mCbE+RaJtTF+V0uuluZmVWUg3YSVGKuEUe1FRvpIjCAehGciAR+69i0Dq5/Zsc2efMfXTrx/y0f51Z1hTIFn9leu/EBnduZv+uMmFYhyOTjcmehq0A1JUopDmUNmGjTQp4LntXO4sYOM66FkCvBzDsxAJ7bze/GzT78Xe7W6aE1KER0nkl2US0EJf2m2kxVcav3UgWdk3qsUCQ9B+osFUCqC8i6KItTOLsUWa2IPP5r3BH515yKUG6ahyECzT4e/hg5x/xKpyPWkeLV9h8is8ImUxwHfDMKnG89Nr2wwpfzC9V8488QTP73j2NSLjBnwzL3liaaLb1p87arM9MNjpxmBUMLLwvGLEiKYmpAkkqV9lhKXpKaiOzoZmfqOoxB+JkC+uA6Hz2rEWUfthINnt8BnjVDgStbKT9rMSP+8dFFIupfGfPI6ts4CqxpalevfigxnUr+WtvhRciUjISy0YQEGe4ppe+ISAqyMgMvuWobf3bMMz5cbMZiwm2sm4C9kVLXfpKtIMmdEVUFAyUHGsFMKUPBaE+LsYOJ6BmgcXNXz+sy69/zzv065eSxe3JgBzx5f+/27VsQtvx9omJYx1oMbMdNAKQTyKLS7g46lKucMSRfIHVfb1knUylkrJbcUCY3fp0aM6N8w8M0eVjEaS+twxLat+Op734TdWgLkhOgYS2Bc2p+IKLvuxFoZnRjNaSNSWnyvTEN1LObNVnFNLbeohMu0o2nyCoXZrVrIMd1ksappEeicCx0fqw1wzT+fw4/+eBdWu9Nh/Iak0l0dYyY85D3qpKgyYTPJpcv/VbrYqpyL/i1jQ1lDRacJsTxgUTSeyFlqQBGtgy9cfOZ333PGWBSZjhnwTP7c1b/syU/7aDlocagXTD+V1HD63bXUqE1gTlTsNHCsREEVEfMoWm4NYnYDRohWU8Bh2zbh396+J/Zoz6KBrY7F8k20iIfqw7aKdTsublLByYHxSC8UzrJ0XWUXiz4LdEYRrn9sBS74+3I8X8yjD81wPB82LoCcDokjSbB5w6aPYz98YvdIba2P2IuEjkJ+mJRRmxJaBrqXvneP7Q++8IO7rqr23Y4J8JCdPP0/b3xwjW3ZO/aa4As9XUXImc2qNeDhdCT/w0NZJiQryj3qJpeLyGYdFF0Xmf5VOPGN0/C59+2NbWJgkq8SltahEV9pEVNbkalqT7favB43lUisTJVq136IHiIPKDgA2z5c//g6fPM3t6IrMxNFNyudWLVVND8fI7D8OXnXNfSYEgkylP3l/YVqngU5OFEBbeXe0szBlac8cu6Hrqn2LY8J8My98pamHz8aLurLTpjOZm6uIfBoJF7rsGrrUGVAtmMJ1eKxFBpzEXgGfjwALyriqO2b8Pm37YVt2wNMDtTM1Ty5WklDRz1+U1svN7kbLUgl8LDwMvGDSVZ16aBYdBsHl926GJff8wyeKjZK7y9VaA3hSRsbtZKqHQR4ucFMvcwUeEioVJDNALaEprDXTOl55ttPn/eR/6g2r2dM1vi//faWSRcuME8PBK0txg2kuE1b7ibpqxqSouSLZfUv+0EpOZDN9BwY14WJS2g2PTh0Rivmvn9f7NRowVbZnIwMXFJyQdLmyWyUp6sDT00BTxJtE4F4OtBSE0gXWcM2Is5GFnPsZdAbW1z14HP4jz8+hO6mbaV0J4MybOQgshmJ5dXSIbEnZkljtXik37xxpGTE8Q0ypW5M6Hrqt2dMfu6Dc+fOrSoxbkyA5/NX3j/1gkcLi4uZ5ma6VwElPOWNaf1JrbVrIwNWqswpPmU9eHHEAA98tw+z47U4//RjcMi2zazskarzNMOg7BFqBSUBTZF7qKWpWb8XbhBi6wgjvtKqWlUAUyVAFW2zUQGrTRb/c/0CXPHwaqwzOan99TLNIkTvuSSA1o7NI22lE1fLJsDDrGrZzUi8J2cH0LJ20Z8+ef6H31PtAPOYLIOzr54/7RcPlxZFfr6ZkEMmL1+sHPSda8ziYSqAqfKMl4ONqI9jEKAbu00K8Z3T5+DAJheNktasKMSlGoCcsgo8KndRS8LiddipSMMK6U42vVT/L804SpMgYZgjLMD4AVYYD+f/fTF+d99ydKENsd+MOGI6Xks0aulQJoGP2I1EnTNgf3o2snRYyTWA5o5F1845pPHEavdvHxPg+crV86f94OHyosgPmlPpUWODpHQg1RqpndcnaW9rVd/YoYVWxMRwJf79vQfinXtOQ3NcRJYEs8THF4NbGKUpUT/dexLbt3YerX4nutsl46Cbh2bh01gjaR3MWrFkQjedkgMsL/v4wiU3494XPKyzzHRRUD7tGlI7wyqxJ0YoPZJvFXhiJwEeM4CmjoV/PeKwpneNC+ChxfPTR8JF1g+aSdhiMVtE4au0L1TtvDe9E+nrpHViri1ictyJc47eHR9783ZojIrwsrrPBchocWfCH0njBwI/CXdnTJC+1sazhu5HHapkk5C6rqQTaSK8pSE5/o6JhUDE2djjrB8e7llTwHeveQzzX7AYQJ6RoBp6MpVaEaoAU+geZy9bXWtlQExGkulH09on/zpnTus4Ap6Hi4uMn29OV2kskXZtSFfNxanlFxpjUjeIIlApg5hmturpuH5WgoyZwmqcvv8MfOn4PTCLnSsDBwVTQOAFkmJP+4qTpqxn0VYtCjypRFhNzc9xfTPiAAsHJ5WJTWOsiSSu+CpsDMiurmwKqXGgvsIgyrkG3LWyD5+98HY870ySALQUCMt6Z2Je40cJpQ8eU+5JLdVLD/owxuMWvhllMWv9X+xq51Tf0G1kF5YQQVxAfs2ivx11ZPM7x4XFQ1frhw/3L4q91ma1dJk50Ma9KRBs4Zhv1tcJDOyvbVgjJpICjDP5cGMGhFklHiPyaGY7Iq/aEPbhTe0Rfvz/DsUO+QiN1HYR0Q52iiC4rJ8YqBl6/WaNRv1DLzcCyi2jG6Ypc5mniNEFD5fPX4X//tO96GuYjWIphJdpkp4nANsqkeXus0EGsiZExF5eL2Kma+V7pQi1IgK3ZXMo3ey0xnGoRTZjkWx1HZfgrX36uuOPyL9jXAFP5LU2iyft8IXQRSFRj6UE1cvs8YVoULHi1zMYzIkmvnHSzzwTD2DHTD/+69SDcdisHJpQFsghd4M9j1Tit7YCi3UoGakRqBSbDjVfjCMp8Sk4Hp7/vwLhb//hQfzlsXXoy0yUBoPgwpZ4UVoUo6l6EWiSeJFuaIkvvx7w0J1Lj9ECHpb3uKYEr+Op648/PP/2cQE8TKef99jg4thva9YedaHwYgg83BmGOriN1Lx52fOo0pzU2khzN2YmkvYzaZdOx8GUeC2+9LY9ccrek9EunSpIKKRIFCuBWadTUXypym3XL1K1EdDeFbTHhVtfcZmtRWQt+pwMlg0YzP3dQ7j5mSIKmUYgLiDjaedY2caka0YA15aTdj0b3n5CKBFAUuDZMtCRMyT3+mKLR0TOTAl+x1PXX3z46W8/+eTqkpCqGU4ZGunPX3nL1PMecxaHPl0ttXgo8kWOTLWBh1kMaStMfo50Ii0ido2YxHS7WNTZUFqLt76hFd/74P6YXGQGy5EOoOJe0YQVKXoCV93iqRoaVPVCfM8qGiaiqBIWchHHMUS7zloU4OPmZQP43G/uwbP+RJQjqlC6Uq7AeSKSvZS3pa7tRrR9FGRSK2ikluXLAA97j1GZsGPp9Rcfftr4AJ6zr7592gUPm0Wx39qsgkVjBzy8NnVpHcvgcAjHKUsleeRl4JQNGk2EvVt78J2PHo7dmn20GZIH05ocVihT15c6Ohqfeq0dLyV+le7G6d+3fHeu5ZFTwS1tNqCZq9hWNJU8WjFw0GEyuOjeVfjevEfQm5kMl5tZRKjyhTfjuEWpAdP0fQVc0rEb+THcOPAIR1vaaIfIdC29/qJDTx0fwEOL58ePOYsJPLp9hFKOMBYWD8GGzdKogMz/ZpV5yMBhpgFBeQDbRN343gcPxFt3akOeOsrsROCp0JLDEKL48fzZ20r7lL/8gq8Ai8awhpoLbqQDxsv9rZZhZVP3pil1bTKowKPuuSZEqLFEVyZEBB9Plx185Y+P4rrFfSiZnLbTdmn1RPBMv8y1So8sBR9JXoxKR5E68Kz3bgk85yfAI0LaBJ4kuMzA7obZoU1NjFf7d+UNRVK7IjrOtizTyfh5iTa3l9biuB2y+O5pB2GStB72k1Q767B0Mup8qWYH9lf7tK/uexXgqZhz6wdGVZBeF5CKU21oDb26K9fOtyTCQ/kTl0UxBBoluTI1zuJSycdKUbBFr3Fxf7fFx8+fh67sVJRiDzEV4KTghuK+wwTfhkBntObPZgBP99IbLjrk1LeNkxjP/VPPl+ByxeJhVkvqoKqY1VLgsQhZzOmSoVrSoLFtQMYavN5ZiUvPOR4754tokEChB19SkWWRlGTPbU4p3nOaHaud5TIyd6KgogA73O0aDj5pKnhD4BmdXXxknuuVnIXKBAQe1jgReLIsAGa9HoXgXLV+KQwGFpTGMbqcPL71lyckzd6XmSB93MnrisBC0pTbk97BaFk7sgVsNLi8gat14zmTZrxt7tw5VaVdj1QU65W8RzCrReAxjPGkFk/C46km8IitYl2Eni81YhTBpO8buA3IF3rxmWNm41/ePBltBCU3xz57yJCIZYrSl7vsUF8QCAR4qlt5PpyMmEp7ppTFoQL4lBg5PD0rVAFN8+pR0eQbIk4q4VUrtmUjUKJAystlXmeoAFFkQrTmidxzoWDyZ6pIDkUyUjVJVaYa3kR6eLlC5X6GWwAptzglKySdZEeMujD8/Bp7GX5/+pMWf5aTjSbLAHFc0jyXx4JLBR4Tk7fjoeD6uLML+Mwl9+PpAXLAmFr3EPqtwnxfX29KgWcI1IWEOlJ0ksqbHs7jWQ94upfOO2fijBPGCfDQ1XIXx35LJcZDP5dZLaF4j9TAbwYeWhdxUj4ulcq2jEYXOHiKjx+cvi92zFnYchm+T7p8OkHYAz1dAJtxjRH+iKR3E7atZtISWJB7SpjXEgyNxJIjzVHF5R3hSRFBBYvIX0rdBrZysWxmRxVIoGCBfgN0F4C1AyU837kOKzs70dVfwEBoUYqMkCoD10PgOmhvDDC9MY+Z20zGNm0taMu7aGkg15eyIuwtZqXJnOcRzFjSnbScibUmSjTJJX6iMrPKIk8T2ekzMiXtJ33VRoa+oNZMUh8ozf98ARKxZMWa1Q6kqiaaMttVRYGozB7txhjR3C7HIdYgg3lLBnDBdY9hSZ8VrWYtwmCsh2o/3OCql4VQHrQ2SEgJhOy1xf5t7LDhrl1y0+dPnvXWuXPGi8XzeGFR7LW0DAWXxwh4dDIpP0NayzjAxLAT/3bsjvj4QdujiRMvmVgS1amBnkpJdElzI4m5waktingSq1Kk0wINLmRmXfgJUv59cZukl3hcQOw2oOh4GADQEwKr+wt4prMPC57pwVOr+7H0+XXoGCihaGkBecJFEbeYACUdP4heEXzfRWhCEUCbEFhsOzGPXbedjO0m57DzrAmY3tKE9qyHVt8iS00jppvJ3SKYe9qSmiqPEjuh1tGwuJl240geKumgoE+45Qs4tW42ToVI+krLgCoYauuY5OoJhZlj3F22eKK3hF//4wnc+NhKdLrtCP3mIWuQX5SNq8p6TJsCHq/j6Zs+d9KM8QE8LJn40aODC8tOc0vKXKZZPxYWDxcP2yE7PslgRjJXb98hg/98zxuxQ5559RAZnwu2MsnXM41H2JrZ3NOl87ci51BZEFqPTMlLacqqtP2kZgyRRexnSOYXq6azbDB/2QDufuJZPPr8WizvGkDBDVCwgbKyMw0olRn3oqWivb9cz5f/1mwMAY1FtAnIxZG0UWE1UOCU4YQFNGU8NPgudpg+GYfvMh2H7joBs7M+JrrMJZaFAczMj0tFIylhqTB+dcmncbR0xScu2wgECqR00kndZe0yURnJpPZOU5jDKq9Io4gFzvudDB5eU8Sf716A655YiTUlHwNeM4xPEqF2wGUwmjVTqaW6ue94JD63aeB56ubPnTTzuHFh8XzlhvnTfnRPbQAPF4yQuqi5E8eY6Qzixx96E46ZnUGWDS887adEOYQ07UnTeiwDp2nFtCyGoe6qKTtExaskNkFCkjR1s4gNwYPZwwCDro8XYuBv/+zC3+9bjkUre9DvBhhwAiCfR7FcFHCRoLnrI4xZS6eC9y75SkwP8wqGv6W7wYWlLX6ciO6quk/8K9v9xGWV3PQRIRf3YlpjjDdv34JTDt0Db5zaANFGibmYHfg+3RGtdBILIxHnopmhpSwEB+4Uan1s6SEE0sSG0fLPNB6VNljUZ+HmJOaLLUsxzYBx0OHmcN0TnfjF3x/Bsj4PjtckhaJlSk/EMUQpJeazKOWCrk61j00Bj7/2qX+cstcux1145r5pg7eq3GL1RwLAF/585/SfPGSeDF26WloyMVYWj7gdCSEsEw7gXbs04nsn7YGpKMAliZC+eWJe1IqblS4+6dWeBmsSq0AWsMSsLCwB0g0QWVdjNgAeea4P189fiodXFbBk7SAG4iwiN4uQJEhW4NN9km4Y2lSIJSG0QKRQgH9jpEgiy/o7Ua9JlECIBAww8+9yB2Il8HxkdatbyN8FTojA9mFGg4PdJzfhkJ2m4ag9Z6I9sGjwIzRISUoSmRbXSoFO3ce0bCHtK7Vl64RcLFpsCnDJdawydOQxWXclPB192gI8rCp6uOGxFbju0ZX45+oCetAolXs+RdXlvuka8vOMrtEFdsU9VZLp2Md4GOvjfbBWy+9YcssH9tz12HEBPF+99u4ZP7g/fDL2WoZKJsYKeLi4IprD8DA57ML5H3sLjpnhIM/+Vj6LVjXIKS5NjcR3dAFq9IaBUO7J4i4mq113cVL7DUiJ7Hd8LO2J8Ye7lmLeo8vxTD9QzrSgbLNw/KKCiKWoUAaOIbTQRSAjmy2H1O1RiYWkXcqwtZ5aDMNlP9IYk0mbzCXBTf7IXV8kRiXQCmTiItrjHrxpWh7vO3QnHLTjREwKHOQdI8Q8SVt7BAXGl7hkNOBM12UkDslYiRIBOTp6TrF8YjpS2pqI2sps+tdtPDzRWcZP/vxP3P/sALqcBsRedqhOTzW5FXRSSVWt8HJFb0rjb2oBVevYmMUjwEOnOSqyVuvWD+y16zHjAnho8Zw3P1o4vDp9rIAnpinsxGjzLA7dxsVPzjgQU00JjsnKTh8ogWVEzPqRnGyyiJmcSOM5jLlIeMKRtixl6Y4QY0U/cM1dT+MvDz6LpQMeSpkGsXAidqL02Sq6R4PPBJ6YlfaOZHKASDRcFDwo66DStGnpwPAYkyzQSmMGDXgnP6eWiixmoRzIagaSGBJNGxbmNkY9aC124C07zsB7DtkNB76+Aa0GaHRj0bGhS8yMVmUhjYyxnjb9Gy7Uxmwdn5+Aw4B6dwws7A5x0Q3zcdvSQayKG2CDvHYijSIEgUi+w/jMkPHF8J75jOKkJdaUQqY+y9gBD11vcYsT4Ak6nr71lL12GR/A86kr7px+0YJooRE9npS5PDbBZSfjSQB0ZrwW33r/m3HsDi1o8zlp1H9gEaCkUmsouDxk2bCDqTQXZO0NVzp3Vg+D/+fODrrAkqLBN35+AxZ0uOh2J6FIqUTpSW+0qp6KiRIvSRaDnDgSLSLN8lDgnoCjbs0QyaGi5jBUdaTOXRIETj6Z0iI0nauQETkkiaqyMdd3zPEVGYkycg4tzRCT3B6cfNjuOO2gGZjhAXlD1nglnV1hjI8clA9ZdXQOrZFOon0OsLIMXPfQalw+7xGsCjPoYzvgXIPweFijxbhWIaJVxLElt0fdRMa0aKXRwpPYuVjL1dcT39DiGQIeFonS1epaduspe+w0foDnl0/GC8XVGkYgpAE40jwerqW0LW36EhLvXY1216LJFHHiznl8/T17Y6YTwvEoXxDBFbJMkvKtIvBUyIGVyIbukcNWfJJpYXyCbFhaGYzrlrwMVkfAX+cvwSX3rsQz3YSSvMQgpFOGxBi48MnpYcyBbgYQJfEiXlFYuIltIXXYSYxDXLKhdHLifiVuX2rhSHo9ZRbRrZKAqn5WgtUiYB1r5kqsH16PaWbqGWt8SjStbR8O3bYRZxy9D/ae3oDGNHWfYo0YFBVi4nBSZOWd64crhMCKOk76e4Kjxng0iMz/Z+HM6rKDGxY8j+v++RzuXdqLfmeKjAsD9E6GXB+GypOrWpM8GzlU+qakXTID/0JdULkV7dWu1erVOtI5r2MiW4C+C96JLSPTuezWk/fYcXwAzzlX3jzjZ4+7T4ZOS7Mr8hNsr6pSA2k/65F4MWQl04fXnklJPRanlVPQLAOysCZC2+BK/PDU/fDeXaeg0YlR9DLwKWvKqmMx70cmnrA5zyQ5KWHCsjtF0rWAblHahSMJ2pYYCo1TPTyNxQx6ARYNxLjw5qfwh3ufRX/QBPYtY4CU6fChGFUSH+H4qMxDBQQqRdOpO5DItcqPWig5/JCfhv6m8aYhl2oDpo3yjhQ/N+ZsaKaQS7MIY1zkHeANjRHOOnZ3HPuGNrTQ/mLPep9BXPaHUkfGT2qhWL4g1oX0p08kba0G4FVPhzZIEmMxtFIyolO7DsEAACAASURBVKfD+Lxk7jwPnbGLx9cWcem8J3D7k6tQCNqVsewyu6nAJZafcI1S4FFo29CDGgK8xJ9LF//mzIOR/Ey6pvTumRzgvGGnlIjV6beetPs4Ap6fL/CeDJ2mZsdQID3JaiWaNkqE2/KDPBZq5WoeRDi0yX5WUu1b1s6U+7Bj0IVffeZ47N3kILARykFWJnAgbJeURbvl97M5Z6iwkjlFlKqv8DIM/LhLC6nRRxyV4Xp0rzwsHIjwzd/dg7uW9aGUnYh+48BJGMLJNqy4MhSYTXI31WSKv8wgpBQF0hvIfyHLGYPrMD0YwOfecyjetmsLJjMRQOa1R6kJWlGJm+kwrpWwswUZUstDLTrBijTVJux4lkBoar4c8Z3nsawQ4s/3rcY1tz+GFQUP5VwryiZAkMvDhnSjtHyEx1AhbEIqld9tzgseg88MBx5aYWxYSODJUPy9a9mtJ+3++vFh8XzqinnTL16UWRg5zc0wJDuMDvBQ0VD0dmSCsbJcBbjZiph/Y7+hFtOBD+4/C184/vWYluQ1ZAMVDj8nqySEqzhdEu0XsS40qrI+B0RyJOKymNhqPMfP4P7lvfj2FXdg4WAj+t0GuB4zWgTeStp5qBZreEaoRkCnMsAOjPGRYVbNFGE9LTOYGHfj1P22xVlH74ppGRL+1GXU1V4BZnFtkuLfWNwbxjIYhZcCCHUpfXW2Y1MQF7Q7dvHLGx/Cnx94Bh1oR7+TQ+zlEEr1ZwY2Vuvg5TbENPtfxYmy2Zd6eeB5+raTdt/p6HGR1UqBZ7QtHu7s7KDIaeaRxcsOAQ4QMhJrHQQxMNtdhXM/fhgOnZGH6LAmgU+pwXEo+q4yqCNBVtucmTLcXFd6fspfSXZxYSHHcNimxPHR6XqYv7qIb/z6DizoyaAPTXBzOVg2nyPopCnt9R4g6V4n23QV6+I2YwA0Wc7smvJd0lhJxpQxMVqLjx++Iz48ZwdsY2I0UEnAdxCSQQ0PGfqodNyJt2Itag0WNxgG3unJcRspuSwHBtaWYtz/TA/+eP9S3LNgBfqzkzHoNEjJBv9n4kgIpIY1Zkm/rc14hJr7yMsBj9/59G07lPuOfvDCM1/7BEIBnieDhaHXPKquFtEiZmW5xAG0Ep0ckpAT0xjkoiKO397Bd0/bD7OCVGeFZQa0ksgb0QxMNY1oxYlEdGoY6LBeTEFE+TnGOBh0s7jr2X5855qH8Mg6F31uAzy24o0ZLs3Cc0mOU8bxiw75Hc2D2gIeefq044dJKukYb8vmYQrd2MbrwLv3m4XPHrEHpvlMxRsYl2/VgR9puj3yCV0xZQIlxkUrR9hIlBeAgz54uHNZN35/9xLc+lQnOm0zgmyDFr6mxb8pjYJBbcZztmJZ2xcBj9G5HtgQ/tqnbn19PHDMuAAe4fE8GC6U6vR49FwtrlNq3YoxzgkUAyEnlsuqoDImmAL+++S98a5dmtDCbAUDjV5Gih6VmRtUleyVgoMKipNDkhADJbiQ6Li4jhRj9rs+lhUtPn3uP7Cw1IpuPwfjljUgbtgDrEEA9KWARSMgDL7XGvBo2F/JfEq14yZAC5Qp7EYvREPYjX859HU444idMZFxnrgEUy4hwzEImERIC049lGILx3dRNDFKjo/VJYO/P7oaP7r6bqzLzRKwhu/Ci8siBSr4Iro7fsJY1tp+0hS21mND4GFHXJeFvaxOf2HxbR94027jw9U659q7Z/zsgdKTowk8QpKyFmUJrlKagaQukrwChHGIHArYPlvCHz9/JLa1MRpI/aWFRDNf0rQEH2WdVhLE1Zp6rJTXokKpT4rIsxH+vuze5Ogs7A/x37+fj9uWA31uM6zHtHq/MqwNg+Mqx7Ax4BmeUaq1gKim3fnc1L6m+BZF2li2kqj8lQ2yQQYTw+X44kmH4d27tmOqpA+0N1pJSk1dZMgtcI20minAxXMF4Pf3LMKf/7kczxZy6I0aYNEAL3BhzSACtnuhyiB8hB47bRJ4aBWUpfaN/KOXGyuVnajW/Hhl13lZ4Fmz+JYP7FM89sIzx4GrVQ3g4UTwjUHRV96ETzEmw8ps8i8iNNsevGmixe8+eSTaohBZApRURtPFYvBSqfTGychbribNXSU6NF2rZDtmsSyMF2DAAi9EwHevewzX3LsUg7mZKCMHVwTKSkNM45STsuEU3TCNXXNrhQWmVKIkm9ohmFAvKcN8N3wGmgkodKucArbPD+Ib7zsAR8xsRItTliyXcQJYln0wy2UNOq2LO5d14ZJ5j+Cfq8oY8CaIEqDxlGrhuSp8LoJ0iSwpHTfll6mbnnZT13mw/jE8jV4Hns0HxDGZd9UEnhIlHFwXHoGHjFTGD7wQzYXV+OTRe+CLh7wOrbQMGE+QVq8alsywS6iJYFxVGaT9Ua0jdbVU7IuCWyTcOSg5AboAXHHnYnznxqcQZZnudRCZDCI3L+liLlhm8WgZJfpm6912rQOP0gm48OkeR8xDCcs6JKBQpsOUkHFDGDQisJ14y9QQ3z7lEOzR5CEgA9tkhN+zJrS4e2UPbnjoWdyzYCVWDWZR9JtgfZL/6Mol3CXRHUvY2eR9We2+IIqCSY2V6nFX+qKni0Zq14aN7uYCj24KFcc6/a9KZmxk59p6PB6m02lRykZchicWz27jo0iUwPPzB8tPRm5zszE0jEMxk2Un484+UnCYyEhmYmY6eI0MbMmBny1iUvQcfvnxozFnRguyNLMp6SBbmsp9KuUsbfY3shPh5QBMhcU5BprzFbYsF4ELaRz3WMHgU7+4Bwu6tLcX7ztO6PlDGTFh49Zi/GbzoDuh46luYlr3RWtEUuVaC2WCLGy5D1O9PnzwwG3x6WPegHbpCO5hWTHGb+/pwu/veBjdJo+yaYLrZBB4EYq2hJDWrZRpMGPJe1IGd5qGT4mWoyFjwU2B2VSWijBuxGJXh9QIETdkUaxW4G/eoRRGjYmpyiRjYfosyuqWZpNJrWFKIKSsS8AKelOGv2bxbafuPV5iPFfePeNnC8oLIqephT2tRgN4NC3risvk0ypwY6m/8bw83FIHjtzew0UfOhDbJCS0sdTXeZE7JFa+0nsFDF2DQVgsHQC++L+34K4XqJ3TIBXe6Z67XuV8ytOpwYzV5i2ol/+U1GFST8C1yJb7sA3W4ZyTD8Xu2zbh7geewDUPLMWSYjPKXlbayUSW1hHd50HEThkhmciOhyCOJYAfeYGWOojJoVnAzV/8r+yJuKkSeKRMRbKr+nPkcbOJJfuqOkTDaRQvvoa21qYQW1oJnzCphwGPfqvSaFKAlNlaagWJIkOIYO3Tt5zyxp3Hh8XziStvnnHpE87C2G1pGj3gUQmGjKEIlSfZLalDih00xT04+7jZOOfg2WhO0td8RbXQnE4S5hKTIuro5GNSvMdxcN68hbjotqcwkJmEIl2PhNj44vtOeDpbLfC8vIVJjPAllqOWqRcNoNkdwKTmLDp61mHQb8GA35xU2TMgnxPrNYiLsvtTDI1jx7ifcWNp4KhMdgI5S1XIIUo4VEJC5U8VV+uVQU3l0+pGusjEpEYwjqc1dgQbWjwsewlii4htdIYJ9G/seqmrmLp7FSdB77wiqf9i4KHFw7QJXdNsx9O3njxeSibI4/nlokCYy6MJPNxVsiZETHK4aLlEovfbNNiBiz65L46Z2Y7cBqTksdbckR04iTHxjmMKeDkuFvUZfPjc6/EMpqAshUcVcayNLoQkOPpqF8nYfm9TwKM62KphHCAOI/iBpzKsTAgwXpfNwS+RTuCizAaMrOuKyxLfoPa0Cp8zhsQ8GLNW1ONhSU2ie8jzCO8rUFqDvJUtO9QK9xCIK6R8LN08NHvKn5kAEZdoI9IZw9nRqdaRGMSJ4qPqIKWFvPrp1H3kX1Kxd85xxqwyToxc97JbT9p1HJVM/FJKJppGDXjUyjTIRjFKTI9KwLKMZifCTPTjqi8cjtfTVPf4krdsQo3kt4VZLZXjZMsahFGMNV4WP7phCS66+3n0+pMk3T98B36tNdDbeAnpMMshUfdjLMwhYIjUoQvHzyrrICoiIy60Wg6xW0bsEWQSESPLfliMs2jwmtYle6RJNivpLEHIEZ3pxO0ZKdeLVpVaVNQ6ojVGqgBT95q+ZxErlRHSLOpwAOL9pA6YcaPEHeP3GBQXrrVUwHM4pFPGep1IEhG2RHSewMMgerZr+a3vG0+1Whc96S+MXCoQjk6MR3cCI5OqLL2PaD+UkIsGsd8Ei1/964GYwdYsI6RkN3LgozVaXAScGEXr4OZnB/Dl3z2AhcVWxH6TVBeDletVFJQauefbnDO9tMWTNg9MJTFULimRt3dYj6dJceXkMCMZI+/2wYbdCFwfjpTOUM6Vro5aSGzRU6YZSfKhR5E0X+q0VPY0LTYdid1J7SluGuxYq8x60j1cZOMITaYfftQvnCEhUA4r0xAiZTJ01IiiO1Zk/aHXID1KSbfgOTUjSuBJGg2KdaPfTC0eXRsU44+Q6Vx62/t223F8EAir4WpJiE6CsxSf8tWfRojmuID37TkBXz9xJ0yin19zwEOHn3EHEhmBTuPgm39+BJc91IH+3DZSsGhZ4CotDF4u+1HLZYubAh9dKGk3jyGwSaRnRXRfiosT7SDRCdL0uOSmEh1qPx7AFLcHZ7zjAOzQTMtGtBSTeaHsHAZ7KTPGxVyCh0VdBhf9+X50uy2IvHwidLa5WaZNPFfCFZISD+o9STybmbsS9p7ajI8e+Tq0O6UktFehrSbQp8AjdWnAXas9XH7zAvTHnnS0oHvJOaEdTVUKRLWVhmUGEz2eFHjIaMt2LLv9fXv0HDUuCIQEHrV4mpsBataOTjpdxLFcH56ULJOQZtBW7sfX3r4zTt9/G7QmRLNNLYNq/l2NGMYXLIqej+URcMZPb8f8Th8lv4GJX9nNNfn7UkWe6d44Ert0NZ8+eaQkqE7AYSA0FSVLu3xI3IJ6Otzjpa5LK/alBFRIhHRfAvi2F9PCFbjwM+/F/u2OsJNFgY+SG6rKrsWfcUEWe8nL455VBZz1k3lYkZmBkliXhKWk4d8IDAXjMZG0y1ZhNFo/frQOc2Y34ccfOxDbiPKAvFgtF0muyfo1HvI7a/GnZ1x8+dJb0OfkEWaaUY4JOrSTtag5bQKwHiVhI8Djr3n69p2jvqPGTa3W+Q9HCyM0Nxs7ejweaXLnZeFLI8gBCdhNCYu49BP74ZAZeeRZj5uQVEdgTo3cKSTXWsA6P49LHujEj254BGvcVhGkYnEra2yEoTsEPutN0WH3sfUCTwo6wzN2XlL+QvfHsyWJ2zE2I5aPjRCQEEd2OlPojNmYEmY4a/Hbz7wV+3OLc03Cbk5YL5ZNCQnltEBKKDgZ3LtqEB//yc1YkZ2F0G+AawpSTCnX2cKDYCOuP/mKzJbx+o5FzunDMbNyOP9D+2Cmwzba+vc09iiWWaKRKPkqa/GHZQ6+cvkd6DQZ9Lk5IJuVGkNPSj8IPIlGNq2gjbhaBFRaPJmuZ247ZfcdxoerpUWiERUIW1yaxQ77NtGEVDN4eMR+C9+1qMq5EScqd64Is203/vj5OdgxT5VBCmVVemZt6bVG5vtaXxWGFs/Dw0fPuxMPr7MYyLCq3ocbNSFnQoSys4/MFUf7LC/qDT5kqVViOSnADDUMlQ6p6z8gK+9Fe1lcLi0kTSkFmr3R0lIBZAaVjcFMsxaXfeZYvLmdPJ5Qa+DEXalInYrbGhmU/QD3rurDaT+9Hau9qaLJw1C/lqOkgV2NlahNknRyfdEAptaJcm1SAFGVBAaVqRipXSe4GWYwgCNnObjkwwdhUlSAx/5mnJjDD21ggViCxw6uXlLE5399L7ocbkiJzKpLqy5KZGSTPl6MbQrrWt3FlCRLgOIG5q19+rZT9tplfACPlEzcX35ytLtM0KwNfQMvCYeQx7F/ewm//dShmMqWKaRoJOUStUMg5ASJ0GcCzFvej89fcjc6vBYUM1q35ERtyMcs/eAEHm3IGIXzJzE16T7KZZksYrpUCj76UGRkq2uRSraqNltlsVcefnjmJ5VeZS8v6unMtB341dlvxf7tQI6MKImraMEnYYyBfCEwRC5YXnPf6j6ccsEd6HAnibXMwgmN82442GnnLZ1DaZxfhGITLeghN2lYEkDa8ojwnQIPp1+AQRyxrcWvCDxlo9ptiWslYMET0aUkB0nISy6uXjyAf/v1fehwJyizXfSjmJCIkjiXgp4KhqQ62zqecnpyeehGrl186yl7j5P2NlqrFS4Y7d7pKfCIq2WBbNyPt+/UjPNO3RttMSsOkpYrNdQvS+nKFisj4PvXPYlf3/8Cev0W0ZhhvRbiHAIRAVOt5K3uSPuUDTUEVgum0sWDbFyuLSXuCVAkeJTWy6mg+sujrlhZJsIM04FLP3McDpwA6WDBVU1uFN0Z+YzgWwQn8lD0XNy3qhenXXAbOtzJMCKPQcVK2guU26gcFfpXGnhOlSP1M5pnG4IenYCSnmdPMQJFkHQycZDBIObMAi79yH6YHAJsJa86rcm5NgY8Swbwb5ffi7XeBJFMYY0hY1vMhBKAlFiYxMcSzWd17VRcn+6XF0dSq3XKPm8YH8zlagGP6vGwa4FKZDSaHpx56Ovw5aO2QzPrZZwYdPXGmjQ4HDzkngEsiRx89Cc34KF1jYiDZqnYGgrpxEpB2BrS6Ru2BRI1R+nWMDwulSywpCMFU9wKPBSpT2rDE05KkrdKKpReWpKWoOLGZcw0L+DSs9+KAwg8hmPG9DU9j6SaTbJhXIQOCp6L+1f24gMX3IYuZzKsR+DRAt20xY9YYxsRBdNUdVrCojGkNLM6lH0UrWdNpwu9Q7KT1Pku4IhZwMUfPQCTy9K/cJPAc9WSAZz9G7V4tO8bY0JUbqTFI0Ek4Shp0F2PtIzIldq0GP64BJ750YLIaW4R03iUWhhzZyQVXdUHLdrQhe+c9macvEMT8rT0Pb4UAk9FvHusLQgCDxVg7ukt4fQf/x0r3CmAk1PGreUiCEXoK+1xMNb3+3LX5+LXrJQe4j6RQ8PFIWqAOu7pP7Vu6H6pzSDAk8q/ChM7aW2ctOfZ1LURh5gRr8GlZx+PAyauDzzS6VNKFXh9isQp8NxH4PnZHeh0UldLhJ1ESC7NOFbyS3qfafGlkFSHjspzp505pPe8PF9ZAuPMzBGGfTuIOdsCl3z0EEwMIx2nTbhaf1jSh3N+cw863UkyZrRyxNVijCeR9xB8ZeHpMKCkxUUNfcaafDazXLPolg/sM05aGJ/DItHHRj/Gk/bP8iTV6GBqphsXnXU0DmGGQzgfbFMrdu1QrKEWFjJJg1cuW4tzLpuPnswUwJASwPtkbVERxjYkMh2172qt70Yp0AgYsWyA2sZJLCexeRIdHNXcGRLZl3eVWBpJFfkGLQY3+tpsHGImunDpZ07AfhOABkpspMqO0mZYA7/GhjK+JT/A3St7ccrP7kCHMwXGzyeBYQJePOS+CNQwpsKyDcYK+TguBcUoxkaATJ5REieJJZRIzWqPLe1yoh4V+WZ9OHJ7F784/WBMMSEyIgFSeaTES5NfMLsVxjH+tLQfn7viXqxBm1jtUt6RxHgEeBLryngZcTnFrVSoF5kV1jCyr1bQufSWk/ccL67WlTfPuOAx70njtzVrRXDSZUIazNEcHQnCFtkdoqQCL+bEMXhdcy/+99NHYm+P2jv074tKVa8x4FlnHfz3LUtwwR3PoOC3CVlOszkMVrH2LFdVYbJXC8ZpNmsocJxkqtJkVZoeHx5UloDKUHeNxKIQK8HCY+W1KCymCo3ru1rD3Tp+MxMXsJ27Fr/41NuwbzuQF/eUejyJwFoCPAQMzpOi6+Ge1T047YLb0eFtg9jJaQZLu1gPszIZk9IOqGLQJWDDLJFSAvV+NRRFcGPqlJsbGcmppneiLildYHtx+OtcXPjBgzDZMr2+vhe9MeC5ZlkJn/3tfVjjtOvNUXfKupLVUldLjUbDZoOBhzhKrHvGf0yMrI2QdSIEnU/f9u7d+44eJwTCO6f/ckG8MKLYu6QMRh546LeThOdZH7R4uF3tMakfl33qMOyS6re7ZVGrqyXg4aJYY4B//fWDuPGZARTCPDyPOyB3LApUcTIx3ToS4PxqIWXT3xvStBnKVjF2kboiG7PUuLoTIBkGPOnGL3EVEd6PEVBF0iTp4pe5lTwKmF56Hr/67HuxV1sE5qhILEyBJ8mRyaL0HQ+h7+L+VQSem9DpTkFkWHwh3RUlC6U2AzcxFoIpXS9K4zaRheslvcDIpxEyTixMc0azudExuMtSB/YqpVUixZ0EQaeAOdtn8LPTD8Ako9b4elJhQ91wKxbPNcuK+Mzl96DLmwSPLXt4NQKPTV0tbQjpU8VR5D8Y2/Lg+Dm5J9aLZckh6nzq1nfv0XvMOAKeaOFoptNlirgMGirwOK7FfjNLuOzjb8Z2nH9SV0hh9NoBHi5WVtE/XQBOPf8mLCjlEcc5EaBnINw6ZbhxNgl0Jqm6TWPAmHxieJlDGt/R1HlSAPCiTOL6wDM8b5UmhgV8DIsoDTKmJIHUlzvo/sx0evDzT78Lb2qPRYlAuodIoabuPpKGjlmvri1vHljVidN/cj36gm1AI0HwgupcSe1UGi8hnogWtJ9FKQbcbAPKJP0xaMukBZUSPSuNAF3q39A5FvlaLW0Q4GGvLyEwFjFnhzx+/tE5mMBr+ok6YvJwG1o8kTG4bnEHvvrbO7EyatbOIsmz+AygD+ll0p118P/Z+w44u8pq+3XaLdNTSEgjdGmiFEWw0tWHBaTaBcRGF1D0+V6e/6c+faIUQUEQEJ6FJkpROtKkBEIzCSnUhJA2fW459e/a+zv33hkmmYEpmTC575dnyNy595Tv22fvtddey49iWJk60SEK7ay4tIoDK6/j2sX3nnb45gfO2XffoY/fv4GVtkGYIKdef9+0S55OFvpWY5NmG0og5N9JIx8uAiF5LjIuIbc5xr6zQlz6pb0wndIDAmqyu2Lq3lH0s+7v/shhJPR8svHg8gK+9Kt7scqbiIiLkyxcHeyBXfE7127MUF/VUKCfVJtHKddlXa80NOjwhgKs+gSnD5XuWCUBVql3tIpRPkqKd1aAZDn/VOdYe1cEXoV9bmgtdEaY6JRw7EE7YUaG4Ghq6KcbVWJJTbJQTizUo4yDdt0S0zKhyFFoV4utbz1+5Qnp+AI1m1/rKeK2BSvhE9/hWIZc46obqdwDfodLXMXCsp4EV9z1LNrRLOqHyjMKMcMr4EsH7ogJ/GDRD1I8JzStbRUb43GwfEwwoz7B/ttNRZ69fre3YkJt4JHrESd4uRDh/oXL0cPGg0kUUxxMz0w/gzhaObHx2Atr8KenV8O36811VlPE3OpF955y+IzxE3h+9Uz83IjLYrCLwBtl23CjMv5tdoKLP7cXJmi3MZXRGureHdLvV2jxZicWLRvXPrMKZ/1xHtqcZlUZlG6JcjM4yUxQUFgiwxAsZR8YL3PZYibSKBO49tRqWMZSfUjPxGzgmMRf0UauBBuSHU17vDZ8DUZeQsW6mAmQhcuCRbs8LCO2dDtw3en7Y9tMbYPbzDD1uRN6hJptyN4kaa4fgS0GgdqYxWtQJf9Vg3FaoasfrQ4xPNUZ49MX3IFXoqkmTKu99M7OClx31scwK5vK0OrxVifP9GDTwC68Gz1gUVZc3zNFiIRGG1woPpVptv6XYjECrn7seZx9+zIU0SgIUGyF0tWqX7v43pM+NXt8BJ50Oj2ymkZ0Vku2Bx0EHAduVMIntnbxy8/ugWZzp1Ju7JAixxB/WUUMzIM6SVCwHVz8wGL8+PZX0OE0VoHJNKtgK9SwU4cj8NQkCJWNoE/tFOA0nR+zE6oArh53GoBCkerQrM32vMpkeYqjpOc4mMAjNIi+gUckQ0PMznTgT2ccgG08IFOTntWyuNN4LCp90r3SVr44dfWTJGpAV+KiBF+22U1ESPM6o0RbGe4MBah28FRXgmPOvx0vR5srY5l4SxhiV+813PDtj2GmSJrqh1G6rYZdUA085BQxUDO+1ihhrm9p8TNl7ZiSNaUiVEOZyephoZQw8CzFt/+2HAWrUQOgFcvDuH7tor+f9KktDxgXpdZZv39g+i8WRQt81I+Y5rKm3ExlTeCJy/jUdjlceMw70GAG7kbTOWJdi6i/wPPftzyFix9pQ4/bbLIOLXq4CShgxcCTCqIPMe5VJqDTDEezHJLbNCOXRMHMhWnQ0dIq5d5wk8m/m42r7fG+Bdobs0yuDTz63dqWpij/ll4Hrvvmftje01JB9p4xoKm9FlL+kaQnGY4UgZKJrG80pjIvZnLharBMbW50xEEAfieULhIznqPPvw0vR9N06tw8SHa2luGGb30Ssz0OXWgJJu6m65Bhqb1igxGmq7XcWfca0Jm1QgT89rElOPu2V1FAowDdtHjKRCHq1yy+56QjZh00PgLPnx+Y/osnGXgo9j5y0+m1gceLyzh8hzx+cdSuqOdT2chHDUS9H+rGHuj3awMP30uZ0+/c+ASunNeDktsMkF1qXDVFO4YSngKqrh+BGeh7K1mWSdNTlr5mBJoLpiWH/C+f5ty4EtDNqIn8h24Zgqry1K6Uf28ePlQ5E3Z9tNQSF1G2x+NQAs8NZxyAt9FyOi2Q+mESy/Gz1OYoQUzujCkDDZS0rusjsqApaFLJjiSVq1wXGe+zfcSJi6e6GHj+ipfD6WKrIw+zJMYu1nLcePah2MLjQ0IFylKtnL5rrhZIN5DjIG5fTRBdx/nr4TtgqXXVY0tw1m2vomg1yj1i092LAjSsWXLPSUfMGB+BhyMTF80tzY/sphHPeKi3QhlIppVH79KAcw7bBc1kwPL/Uq7FIG7zSL1FOR/VTdoNC9/60zxc9WQBJbdROiIyoChPfmq58K8UkRqewJOeVy2eU8F62DKWUoWYA7sghj0tAYilgdosp3S/yrz3kIOPwXj6BB6WWltnIZo5iwAAIABJREFUOsX9dTs2lNax4SqZSp+yajCZRJrRve5+m3JMy/cEicOGiIN5HRGOPP8WvBLPEDyOBEH+2dlehj9/+zDMctllUitscaeV7ljvT6/Fk2oD/5DXHO8be2YxcMVjS/Dtv72KotMkH8u+GjGe/MqF95x69BbjI/B896aHZpzzuD8/shubRtRXyzSeNfCUcPQujZXAIxIcZssM+QYP4QNqAw+ftj2WjW9d/wSufKqAsjglcJNXRaHoPzacGY8OE+orzWwk52GQMyJc3OAUyQ+DMspt7bA8D7mGBlguNY2p6qI4BjtWlUyqEhTeTOYzcODZ2qXpYioR1v8NqJ2p6i/opHhPvz/rx9tKG6TMxAjuauB5srMaeNgxY2nPz93ZegV/PvtQCTwcCKV9dmqLXdFR6pN9pQGoN6i/rsU1mOuqJWZaan3rtldRsk3gIcYTMvAsuvfUo2eND3BZhkQf9+cHaGgaSc1lTTRV+Lo28DQxYxDwsjbJHUL0GMKv1i56Bh6WWt+97glc9UxRLFp0IaetX5Za7GoNH8ajmZNSGLR1rKUCn9rqY2HB8n0JOHFPD8BWOf89n4edzSPb1AzLyyIQX3qD2r8uG6sJSIPZLxwj5f3pW2ox4/E6cf2Z+2NrKbVej3TVgse1gaXvCELt+3qD9JX8oxeJT68RsS+dtwptFisaeI4671a8Ek+XIc2UZLgzXpFSi4GHThiqA63kvtqUp9f9TwvofgDwN7PE0rZ6IQauenQJ1hV4jty9OD4IhBQCI8YTWA2jk/FwyC9kqaUZjwQemySyWn7om7m1Q/+d2oVHLKLnX63zOX+ah8ufLKDLrasYy6nOjGrpsq08fO10FaOS/xOvcFL46S5uwQ1ClLq6EXZ1Ii4UtDRl94p/xDLGgdPYjExTM+JsFpFYzBDE1ejSG8hNA9xgrtn6A88NZ+yPrTNETjRQGpRJ2Ss1IEklU+zToap27PRY+g888pOag2VWVw08zHgYeJ5iqSWBZwZiismbhjnB5Ru//QnM9Fhe8d+JzbHsMuMMtZ/cJxgPjp41cHRSQTST8Tyq4HIl4xGMx0du1cJ7j9zNHz+B57wnwgUstUYUXBYpCdPKjHwcvnMdzvnUjiLyTkanAqWD2Qgj955K4JH9HKNoOTjv9mfx84c70YacDimnvBJ5MzVXKH2q5LeBX32zOv5e9Tcrp0/cS4zetPaPuntQbu9AUioKqMxgw8yLmBkPSKWlZORc3BmQywNNjcjU5cWLXEY8jNof39+3fKjlyqTnUD0bBljeH5XtFNVAfjcibOd14MZvHiCBp9brqvZK9N64qawGfbNYpipzWLuE6iLB3+X1TAOY8hirjBu1AQ7FCJCfQcYvNbwZnud1xjjm3NvxUjxNBkXpQUxr4F3slbj+25/AFq7x/0qhacmYagiJhtvDc+Q1kus0iMijNjY6SCuQgeBHoqdRLXd5lywLPbGDKx5bin//24vosidpwkWXCWI8q5bcd8RuhfEj9n7JfHdh7DaNoK+WzjaHRvKCnI9DdnRx3lE7YlroChM4EbX/dWu6DLyph/cd3Fxly8b/PbwUp932MrrdSciGlMlUgXDVd9HAIxa2ZphQWbD6UmM404WqaLGk0YvgcF8fMQ0hXkwcJ0HY1YWgswNRoQecGaDEqK5Uw3paZweFASgHr6URXmMDkMshdEgBVCkM/r4KUCkzn2cjwHRNxBBXENmYDugbxRKZGJcdJwj4CxkXO2TX4i8n74/ZhkCYahD3l2HFIccWlNLMwpHzSsw3LA5zivcUdZRVaoOEvIRAPo0HEkpHMKOi+BodSqjsV4JvUcPQopkMMkkJJSuLJzosfO6c2/CKPU3IikmGgnPt2DFeiz+cfQS2dDmO4SMSATLVAsqm0hXSfo9QiJhtZlCXzuP3GRJNV5neV/KMuG65LhyQcEqJMo6QJFYWoQzApuRkUi8TtAcurpz7Av771vlo9RggHfHvykYRGtqW3ffJndeOj8DDkYmLngoWxk7zCHa1OCQHBMIvSZCJgIO2s3DhZ3bDDMl4ScVPxQmGN4C82U9j4PEtG3cubcMXrnoM7d4U2BwEch3x1taRCRcOUuaybtTXAcQmSOiT1ThTGqazYBDyxFNiHfVbOMuWlAME3d2IujoBzheJ1gMTxmrPqrIB+lFslLDIAOM6sHJ52M0NyDQ2IXZ1OFHzB5MlGS5M+mCXw6kBWlV3WwOuKOWJtKcn8NI2DQEuOeHdmJ3TMQczPN67U2TSON7muBxh8wYHGWJWbPfLNeQUOVviNMPTyKcjOzHKUYK1gVpeezXZJnMJ+TxLQW07AnwbWNCe4FuX/h3PF/MIPYYYH7m4iJ3rQpz79QMxI8MJCJNjynpU4mNKSBTEhwE2SrC5o9PtkKFgPdbalwQdISFStN7CylKEMEtROC5nndjn8aXZJb+Ln10KgT889houuO2f6KJUKr+Px6mB5+9fO2zK+CAQjk7gUfFvSaG5gMMQH5wV4zfH74UZPpB4dGusPsnfbLAYzt/jguK8z7MdMY761Z1YFrYAUUbb6E6qaKdOlFqqVDOdXgtU/oNzb2qDoyl5mgWpRS9Ba25qr1xG0NEJv6sb8CkTogLmTBQU1FYxNZGBGODFNrOURawPOYmez8Gub4DDDpjnIXa4oWVSU6RHJXDUANGysWS3yZCEBANRB6TFcEDaQRYNSQl7bG7B4dS70SxOByaULFh90Y11stWBM4/eDztMzmqZJRmBzHJXhyktFz5npBwL81d24Md/uB+tdrNIpKrQM4c/eWyeXA8Ga8+OxfSvNc5i8doARacBEfMh1wWCABOSMradlEcOXRqlErbUs0LocxPq8WgHzLVKcMIS3jFzIs449N1opLUws69+sp7ajOfulztw/l/nSjlOYbW8AwSxOqcqlsSHqgPHT5Dxcni+O8BLZQflJC8/cyXwxGhoe/merx42bXy000cv8LCc0hqfA4XvmhLgiq/tg61CdkV9OBwYHBROMtCWG56fM+MJEhuvBMAJV9yPh5YzBW+SjS8Zj5RaaeCpKvquMySkwupmQwsiwNqewlBhCJ9dqq5uRD096k7KpyU5KibgVKyRB445Guqoa2NTKkLxZ3ncZjNAPg+noR6Zxkb4Dj2viK1IcVRhZlc5v9RJok0NSyMqELK4CXS6m5hXnCBjd4schfw+sTpREbQQBumAtR5wHYDp4Sr88qRD8O7NdMaNhY/8nuQvqqsjzGK6cwL4x/JOfPmiu7HcnY6y5cnDy6LrqClb9RoysWNQJJXABsW2QpHWiOgwQ3d0I/Llw3KoGsnvYWbC+pAPPLKZKVNKp4ei6ATtPSuPc7+wNyZyfspVwmH66sUiZ8ePvlqLevDtqx/CWqdJszVpOLDosuAaWVyqK/J6ZRGL1lDJyyLmJKzxIctEMZrWvnTP1w6fPj4Cjxj6PectjKzGEcR4OJnO2l0lNvm027G+gKtO+SC2IZqfs5AEFmy3j43I8MSQN/0pLC/a/4U5fO8vz+CP89aiFLcgcjTjUX2hag+n9kv6xgZZrMQVzCCnwNICKMYIujsQdHUiKRSAgEKrtmi6pK/K6IAZlagt5dZ7Ylao09ayaWzJGATDYZaTcWFl88hMmAw3l5MSOJQpbOMfJQLsPA6jyRypjxUfELBKql0Te2Lvm0jZSRIlQd7a9rc5B3ONnMTBFvFa/Oakg7DPxECE0ImD6ABq2t7m3wipE1Oy8MjybnzhwruxLLOFUhckQEUIHJ1o13DP0lEDmG5iBketn+yYnJ2MwdnYBNCfWfR2J7JC4XjJzDzNOgWiLmO/GQ4uO3YfTI5LsCWzej32mOI7zH2vX1zEmVc/hNXuBPhChk0zMmZ0ZbkudKPl/XAjBj+WrsSGeNj0EwuRCSM0rn3hnhMPHyfMZQk8CzMLIpsjEyPpna5qhpKuxzG2zZVw6Vffjz0pxmH5cKKM0VvZwK2tmt3Mpd1jAZc8/CJ+/NdF6HGmCUEv5NOUy1UGGNNsp+a4DegrYwsKuICKGpRQUA8lit5HKLZ3IGxrk7IqRTdEpMr8SdUAUwxC85JBNVoQ2+zomAJWrBm07S6uTiLh58LK5JBpboLX3IAgw0CiHSwC0IQ8OUWpxrvUHWJpRNCUm58PD1v0iijCTj1lJQj2E3jMmfG4t0zW4PITD8Q+E8ti55JYOQF6Bcimzg7BdtnkNO2z8OjyHnzuonvwireFXGfPokoPsRnDPpZLS8CZmRuPmyUrBdpoO02NHWYyFBtjts3P1wDJb2GI4jHR61zJhgTveX9CHDjTxhXH7YZJIbOkVLqjujDkvjArM1OmNywu4oyrH8Qqd7LKccg6V8yKwLGsETM3Z/MJIJpClHi1EDucGkuQCX00rlly90mHzzp43MxqnT8vXBByVgsjF3gY7bkZpFRPYmwed+Ci4/bHvjMTZCwf2SSrfLlBtC/fdArzJn6ROci9Kzpwwq8fxup4c+nuRBxKpNe7OGVWlfy0kNSXwUJVUFwqHT5pI1h+CL+jA1F7pxIAIxIo1fwuIkFRWPwafEQrp690RA27eX2nk/pJybFI5KrxzTLdxQoNIJuF3dyITFOjEhC1kFQ8jhp9lgYelkc8NAYcliaKOWWlhJCMZz0vZhpbYDUuP4mGftQYZjGVFdtjzeKq1jScYg9sGw8v78ZnL7wXy7Nb6giEWAqzJV6VqlB1JzUGZMYjmJF5MDA4qrWy4jQyrW9E5XkeFOqigiTfo+emtIiDZ9q48tidMSGMYRk9nl4kxz6B5/olBcl4VrqTwGk+CaJiiKntemZrmvjx+4n98PwZrC0EBK8TlYZtWrnorhOPmv3hcRF4UuZyaI1gxiNXnQtAn5a8vZP9Nvzw8Pfi8F3zqLMCOKEnHkZjLfCwZn+mGOHT592LF3smIvFsQ9G3JPCE5unL81Iw1gQaEyCkU0LgOPYR9pCP04mku6gBx1Q+sWjzahmqow6mhJNgUS0/a/GFgWKoofhUQmEvB1EjEqbWNerswQAXe1lkm5qQbWmG7zJv4MaJUHYVBGWWRlyGFsLMfnhO1JzWcZf1Z6r8tBlWKy478WC8W3y1RCrLPIjUsVXrOc6cKZXhkVe78bkL7sGK3GwkNkseZi20jTauGLUXQbpV5iNMoKeFMgOoT4Kl6D7bUvL7joPIpSJmYIDmBF5S0k4UbBw0y8Vvj90VzUEAWzqBvbPMvhnPdUsLOOPqf4ivFstPdqmkzBW8J0Fgs1TlUEeEJM6pGidF7ROgTBqBHSMbdqNxxYK7Tjxm2/ETeC5+3J/vo6lJCVCRtC+5KLixhsMhU1u3KibFzcn/ail14+gdJ+L/fXpX1NsBMpEroOJAC3igDTecP+fmZWn1Cmx89TdP4B8v0+7GQeyGgouw1BL9XwPORqLtq09vEv3UITJGUCwiaV+DpFQSe17uMW4KymSKip1FVIOYTMqx1A6fTGfXAO59W93rOldpU6ctc+MK0WuPypNdSw7yZTzxgFILYmYa8FygpRF1E5rlQVB0uTkSeBHDT04kO3klMrEPK3bBmbVI1b1qt74GUhMNeE1mg4HnQPHVoiGxKHhIgNbsSTMORWmYWT66vAtfvOBOvJbh0CfLv0gyCmYJaSaXEht5UfWM2MZWvhLRIr2+5AclyEYsj5lNWShpUwwJgwJL36RHHhkkJh40y8ZVX6TRZBku2/x9MJ7XlVpLSjjj6kexyp6EwHKQkcDDc+Pdi+HbzHK0exUnWcNKj2TQt0ztZStGLuxC/rV/3nXyMW8bH4GHQ6I/nxvOp/RpxVdL6WXD5jIh7WYngRuw1mWKzUUQ433TPFx2/O6Y5FBpX3io/ejHDGcoeROflcRYGSX47dw2/O/N89FlNyEmuCxBg1Y3RrrTdhX7EdYxOz8x3GIJcVcnyh0dwsfpmxRQHqIqeNV/qTIads4pgF0t8RgZHWTr62E10RIij8R1kLiukAel/BMODjEMzYy0lDD+1GbgV9vzOtrAcmc2XsPvvn4A3jNRge8UWE4HNqV0kwxBZSnnvtqFI3/xAFZktoBjRZIlELsZHAr4+odYpVwS+oOGuMBiCOToS1EzG7g4eEaMK4/dAxOCMiwGOQP215bSQotgRhXHuP75Mk6/+mGstifLsZPFLbPo4h/PgEifLVEOMpPxKgwm7Gb6iCXkb5Xhrn7uzjOO3Ooj46bUunhuOD+wG5v0yo+Ay4QQxEjM4ufLMoVLAlq2A9ed9gHMztnIm6XwOp2CNxErhvNXiLv0JDYWlSJ88ed344WwBWUrq7NPtWLFQnkhF4QMfh9BVwei7k7l47C1vQ6WcaVNPoCsxHCeU9/P6mtFk/5cNkfGg0P+T30dvPp6RG5GaAYU3rINPqEjDdo4SDW6JeSY4MQNz0A9O1mBq79xEPaapD5aDM9aijJgE8PhhowQiJd5grnLO3HUhX/HiuwsOJY6cQoYLL81tBfLX4ZMlkF8gIgdjtxSCwfNsnDFse9AS5jAqx3f0FqwCv6zIohiXP9CEaf/7h9YbW8m4DLdJBS8VlZzNfCY+TsZPTEjFgw8XB9RGc6qBXedefQ24yPjkSHRJ6IFvtU0Yk6i3JM6/yKDE1Lb8mmwmbUW157yPuzeWIeMTGQPbTEN92/zeAJ2O+Cg9V+Rc86N8/C7p9eiy52qrVGSz9gaJTjIp2YYIeroQqmtFWBZRb6JYBdaxG4Mr9QKJzX7k24QX64Hr2USvIZmIFOH2POEtCf0Qul08cldvYHp39KAyzJ0C6zCFd+gd7pCwqFwbPggUi4NSw8+nNjm5jOKGc9nzr8PK3IzhQPG96m1zdDthDTwEKOjNbKCyzKUiwQHzHJw+bHvRHPERmC1fEyJnxp/TB9SAk8ZZxHjsQkus+2vZFm+SB2RvKeivqhlXxp40uBEJwx31aK7zjhqy3ESeH7/wPTz5ocLI6e5cSQtjCuDgBbbybxxEZrsDpxz+DtxzNsm6nTzGNubEniiQHg15djCQ6t9nHz1Q1hUnCIgayYuwLJJVAsRFQqIWzuRlMqwwwgWLWllBs0Mlo61qDqoKEhwm0HFQsTjd7PS9bIamuA20AI2h4jtYN5Q4f6QxWxL54gvgqgEimkj48QBtoxb8euTPiLgcsaA6dQzIoCtEhWaUIROVnxl5y7vwud/cSdWZmZKqSbaxgRvB+igDerUTEbGQMbA4yVl4dx4SYD9Z2Vw8fF7oTmOJYM1NZh28SrpIHFu/e9rXyjjzKsfRqvdImflSYDUbhuPlZmj9i0V/0sDj5I3WULG0uXyWhfdddphW4yPwHPi7x+YfumCaGFoN41o4FG3AnWmFHq+NFM78OU9N8d/7bcj6ojUShd5bKU9ZKbykOKohLVWHU6/+lHc/ALQHeeQjYuwgxJKra2IewpSUumUgbbI5SVwiPC1B7sfxtb7GBhkTEPBZ2FBk/Gcy8r4Raa5GeWc4iQW/cdVwUzkTQXzEmI0gVQfM6wO/OxrB2PPSdyc+lIUKO1w6UZm7sEN/NjyAs749d+xChMEBBYyBkuyYSpLFStiMHPVcC/hQ6OMfbdrwU8++w4xIqh9Fgrfzxx3ijPxeG9aUsb3//gY1kR1oivtSLdPB1rZ3tfAo93KdQUeDww8S+889dAZ4wPjYeC5bEG0MLAaG2W+ZgQwHm0x6+Ccci3Uy8lBER/duh6XfnoPNLLdaGa5xtTOiy1EtFlOyijFGVz+wMv40S3PoC0zRfg4SXcXLGY7nB43w9+yfVISoVmplSf6mDq5gQ8m3WDGSsxUGQSTYxlCJfbjNk0FMjmZASMvR4QuxN9YLY5JiiRdoC4p4j1bT0JL1A3PYofK2AMa6x2RKhU1CQ9BmKAjzuLJlzrRGWVFYVF0psUwz5R/Ax/+et+hALOWW8KEtkJ5eEzJxXjX5hnkhUFtIGXzv5UunWB8ivOt9B08uaKEHtQrfkkQHKoISUIjn0bMqtYXeMjKzrU9f8fJn5z+0XEBLjPw/GZhLGLvIxl4uFCZhpNEyPqDN9CzA2yd7cYtpx+AiVaEPOdZxtC8VtoFIebATgU3w7JSBmdcfBv+/NiLOq/EFi1LK24uh+Q6M5Nm3B6ElWtQniHukw3y61oi6JNaMg2DrfJ+UrNI0qEwB6epGd7ERiT1HnzuMdcjagPLJ+/GRpmzSSxQ/QLy0vqGdIDIg6LdrySHAiAXFRdhbBEgOyOAr8N2OgmWpB4Mk2W05KGJdraUqKnsbgYTr9ypipn0Uqu4ZZlaUK4BMzxjBR12IfJyKCc5ZFyqRBYR2ZTFoNphWUFzHQzplfGk/81Sy0OIbOuSO08eTxnPSAceAZdt0sIt+V8h4seWAMpNWIM/nfRB7DTBQ725NRtkh63jS41jkqTNURKjFFv469yXcfx/X4lyw0xE9OkmX0PWqwLJrDaEsJfWWmPphN7gsVQpkemEvGnqiI0UswRuqIyOYWQsZCbUwWuqg1dXh0CmIDz4bBh52gYXJMfwwyLyW2Rjs9nJFjSBItZmHF8gj0lNINOSTCfZWbIPT9nKLIRcJGoBqdgZeWaOSGFYkQ+LwDNB5wq50QzvGt6WMKElABUR2xmEVh4Iy8ha5HkRtGbXjrImRimgn8BDjIf4pgaexXedfOjM8YPxvC7wDDOPRwMPkA2Y8VC/hOREzt7EsMprcN4RO+Dw3WaigQ9Qk9KmtXSadWwYbDZGIhiHi1JkwXFsBFEZXWEGX//RNbjtWdrQZqWzQ+xDcgOx5E2V7lJANM0Y3uCuHwNvl/ApPBzD+JOHPjEcleiXnwnZUSe9PY4DeBE+dfRheHT+c1jeVUYpUy+jCez3CBNb9IVU44cAGmFYYkCc9qdNNLMa4oEcWtWSVVUWGQCEFzMMMKAU/5aLbMwpeYUARBvItmUWzJFAyKl8laPtNaFuEh8dheH/L0OCqJMHgqIA58x2NPBwbDQlN5Iy0LurVQk8lmQ8d538yRnjJ/BcujBcEKCxicNy5EoMN3NZnlh8OiRU71MXbj7/aECXdSJ8fvdJmHPIttiM65HEPHWQkQlutq3Tf2DQUlLaaL0Um9I2KtPkBFGcoCdxcfvTy3HS//wWbXED7NgROQZyOEANmNCv+Exp14RQKsuIwVHfRuvsBvoeZUCrRJsGCd1xgsxIxsNgwIl2uXFylpmgFQftMQ3/edZReLW9B5f8+RE8tcbF8oKLwM2IEBfVFCHXi+MIvL8hKGrB2SqZ6eM1t1ONH523ku8VDpjyYobjpSQ/pXGYIRXFpVI/90rWOrhvE70pWec6Y6chM73nimf1DTxpO91JfHhrl9xx+qdmjQ+Mhzye858IF4QjPp2uN4+zLAIws+CilW0SYTt7FX536oexQ53emFTw202te82wjAaeDdNz5yGQYcoJc9/KoBPAxTc/hYv+cAfWlPKI7JyZQBYNq4qsKJ+qnNIZzDzT4Jb36L4rnQ9TXooGHR0QVSF5i0xi3qiojGzShT23bMIF3zkO2zXbCMj6Dlws6QJ+e8ujeGzJKqyxm9DtTdI+VhIgQ7JdyCzGFaxHhMuStJRiLqVDnyopq9P+w5HxjO5V1GKxb+CRDp0I+kdw4jKcNYtvP2PK7H+bM2ffVMxoVA5zNB/llRM66/YHpp//YCguEyNqb8OAQbkAKeN08QovI44xLVqDHx71DhyxyzRJfXVmSynl0p6VjINPkdEPPKnqi7Z9VS2PG6Q7ctBhWfjWT36PG59uQxk5qSCkM0fsg5IJMlah9MFRTdSGcblKG9hkOjLhzjGAdIRAJu8ZWD1knW5MzazBD085Gh/bfRs0+uT/sKVuoccm/cDC3xe04vcPLcDDr5XR4dZLWz4qB3A5KJmwrFEMkH+XQMMpb9HQoVocMyMOW6aExWE8yVH5qPUEHsp5hCU4axfffuYRW/7buOhqnXbNQzN+Od+fP9LT6azXKwtIhvbYFKX0g42GsBWH7tSInx69JyaQwSlgiQo8ceOmav8bJvCYp5VkMYZly7auk0VXZGHhig4c+5NrseCVTtiZJi2rOACajhGI2JSGrY3tpd1iM5ptHEz1HLT3qGAx55zyyMercPyhu+HUT78Xk0miM3OfvHmxXUIYu/AdD8uLMR58qQ1/emQpHliyCkV3Ivw4D9smBkQuF9neqfOEtqzVGkZEYiu6RRvbtewv4xE+u8xqmZGJNYvuOPOILcdHqTUashjpdLr6XOpLMB4q+rtZeFEPdmks4JrT98W0qIy8UF+ZX3CSV99LeFEFJ0Z7A0vo0+MWkFGBUWZqZPL2xMBNTy7D2f97OVYFzQjcieJuwqHGdBqf5WWaw21sG0Y6dDx7Eb0yQl0SjNTKheVnc+DjgD23xH+e9GHMaLDQIEC04fPINSvCIRZE/SLbRnfiYVnZwu/vW4QbH12KFX4dupMsHDcnPBq45MEwO2a/hzpN6trFoJTa4Wxs17G/wCN+8rK+IxkStVc/d+eZ42VINLUwHsmMx4zGifkdX0b2Cp6j3SIrDrG524nfn/ohvD0fYoJo4VKuMyPdMKr2M1tSkHF0A48OQKrQVBo0xadA5CYsRHGMIizc9MjzOOvc67EmmYjIqgMiH4gK8LJ1iBwPUUhlvI0LXE5LXBlpkMyDQusWso3NKHe2i8h6HgW8b6s8fva9z2PzvItGKh9y1EQeHCprylYxB0FlHYjnuyfSFIUEeLkE3PDoClz3wFNYFdSjZNULH6psVBKpMChKfiJNKvqJlTmojSv49F9qpSMTnNVyVi2888yjth4fzGUBl+epod9IeqczrRSdXYYQIVapYV0oXYxE9EjOOHhrfOW9MzCFcyvS2ciKrLcELGJC1E4ZpALfcC1KDTxaXij13fiap8RAzmRFJXTYDfjBFXfj6tvmoeA0waevt6UjkNxsbBGPJa2hwV8ffWxIEDJjADKFn5SRjzux3dQ6XPDvn8HbptSjxfUAv6AcPI/dPI4PODrxaScIqaZqLIDUDifcrhL7AAAgAElEQVRBOQHWWBYWrynjgpsfx71LupB4zSgmORGjl46ZyLiqxrXIaVQGNwd/Fhv+nevGePjgZcbjrFk0fjKe0665a8ZFz1oLImckDf10XokDeOQ2hFZWeZxhEZaXgS8Gdj52ybfi1yceiJ3qHWTDQPR8KcTPAT7RLRbtlNoW5cgvp8pckAQOBkljfCejZQRC+YRPUAwsrC4nuPQvj+Dymx/C6rAegUMKPXcsf6uved/IH/twfIMSsFkupRkfeTch8lEb9pjdiO+deBR2m92MOuFmpW32AJZnGM8SeJQ5qNY86lLDF7NANhLoOcUcd1nZxgMvteGvDy7Cky+2oRX1KHo07tNxA5l+F/Gu4Tiz0f6M9YPLlGH1Whffedphs8ZHxiNi7wvchSMeeCxKZzLweAioZ0OaeFKW9ilV36hHMtl/Fd8/ch8c/Y4p4mkkxrgUxEvoMcXAQwnO0Q08Mi4gJDbz1Dcgp9j4SjCK4UcECZVh0vGvSecfXHEPfvO3J9EjeE+MLH2W5HzMqLpZ81WGx/BvgtqBxsF+uo6X9S4HFdA1ULIElhD1dhnbTrbxv6cfgz23mog6SlaIoqKqJpIxwUksPQZOq9sQkXOjQJBSs+S9khHyRxRFS1BCjHbLwb1L2nDpX+fh2dUxepxmZQKrrN+guVyVNrG5GIoRpq/RLns1cGtHV2UxeKH40CJrmzyebOvSu049bNwwl0fHZUKKlYoOiS4A8hdUfV9vSL0TYo/6Vbjs64dgtkX1N1sIh9JYF5SThVdKKBvsdhq+9/WvecyNoKS3KAlFGrUrdHD1LY/igj/ciZVJE8psHUcFuGS3hp6Y4RG6iCn+wABGnDqmJjWrEiUsKkPPXCeR0FQ+i4aGgQl0srCFAFjDujXlnoRLqX50dkg/U/WGZfZKBjspUMWZqQSxSJ9yLCREY9CGvbdqwX9+9XDsNLMOdW7/c/eqna1bLXVYrWz5tD3fKxBwBahCQZG2P46L57sSXP/QfNz6xEt4qZBBj0fZCfprkdJAfJsKfob7ZRjOEsokOKn4Gq+tRRtmyxHGvEpr8B+1szqaHJZq4EndSUxXizyeJES2bcldpx46TpjLp15137RfLokXEuMh6Ec5SGrocgUMl+byYLa+6AvHETYPX8KvT9gP+89skQlmny4E1EuRpsrrs4bBfPZIv0djBEdBCMICYeTKcd9w/xL84Dd/wYpyFkXa9/Dp77jqt019GcIXNTmGdq6Vr6Sv3hmSZl1a8q3v9XoPdH13LZcobfGrn5R+n25D1kNGvIwyH7S8SRxkvAy8sAMH7TYdPzrlEEzxgMYMQXPAkzg49AwiDbgRTQ4tEhAdtJUTrIgSXPfIq7hl3mK80J2gaE+E6zqIggAeuRf0qjLBk8cqpnpGOCz1gJdsU+x7lBahZzu6vcZ1BR5iPBSwz7Qtvfu0w6aPD3sbBp5fLY0XhtaGDTxcugSbG+J2fGPfrfGNfWZjM8tH6LIzwowACOkFZTKnkQ4mb/TzZVo71dSl32bkCXHunqeX46L/uwVPvRihYOdRpp8Uqc0iMK7WLuzwUCyLRnOq2GcmwU37OqXfa6mgc84DvWrLuL7zbgqVGIKmZAYafMTy2OBYqRofZTydyMfETIyjD94Lxx/6bkyrS1BPR88whOPQCnh48gYJ4Awh4vYpyvIiJl+yHLTZwKMvt+Pah/6JB18ooM3nHHudTIFzfQgTXmfo1VFUhk81s9GUmpQAVQTkH15nMSQcpmMf6H6koVlLrd4ZjwQesrhbXxhfgeeXS8KFkd00ooZ+/d2YVGYz/ZnorSDErs0hLjp+b+xaT9yA9a9OgJfsjBQZ7jAJQQ1msQzmPdzIpkBSKU+KnoUUwcqgBAcvtxVw5U1P4Lc3PoBirkV4LDTUs2mExxJNGLtsG6euC7o4deNUBkyMOLiWCAO/qqGnNvBIAWTiBDefynao5gzLEc16tFSRzRD0YLdtJuIbR++P/XefhfowEMxK7hUDqNRz/bttDnyMvd+RAti8llR2FDg2ItGU7GgbvmWhIwHmrejBVXfNwwMvFLAGLQjsnAnR6vOu7hW8ptpQq7RCqXrB1ryUX5wbHF253fVlPBQP81qX3v3NT40TQz96p1/ybLLQT+pH1NBvoEVYERy3LDQH7fjy+2bhzIO3xcSkoE8IsMOl4uCDeeIP9H3D+nPh+Kh6nhrORUj8AHYmg4BOBFYGXQlw/V3P4Lyrb8Xych5FrwEyVVCrHywb2GAzgj8YEXXppKnKmBYHAweeyntqPNv7nrOo45nPFjkIiaARXLp+xCXU2z723GYz/M9Zn8VWzUB9XJSAFIU2HC9nzpjlGAl+Q2810YOdh8v7LTGNmj3EP2wHcUznTeVPlWxgTZLBXc+14/wbH8Yyvx4dVh6+mWZn+KSLiUwEytiKfpgOGPO/ebzsMlKvY+DscbjWSgr412ouC7jMdnrsI9P2/F2njxdw+TvX3zftnKfDhbHTPKI8nkHdPBGET5CJS9gq340Lv3IA9mlWn21qnahf9tiTR9UJ9uoUfaq4KM9aM8XNDdXhx1jrx/jboy/j3KtuwYoeG2UrJ44N5L5w83OERAYRWPaQbiCdZBVPq7orDLxZaveTYEepM6kekAY4AsniWEwFM538zlgl1Ecd+NBu2+IrxxyM7ac2YUodkEvlXMUHnHmdivdzPlTOcxiqLar9aeedhEEtQyU0ixd5qndMpIwwVIgSbLxaTPDoqwVccvuTeHx5D4J8C8KETg8iO4YocuARHGfrXgB6ZkGOZJk6AjPwtRzU2h3wTf1Pp9cGHmfVc3eeedQ4sbcZS4FH7L1FZS5CNmjDWR/bHSe9m631QEoRl2isjIkPwyofcKEM9g1mjFQ0ifW49MGqC1rtg8lTKYiujx846IlszF/eit/d9jDuePQ5tBYdlMMMInJdJIBRrU+DQmyrrYt2htIn9cCbRcqWSvfISJAKUK8qgkqEVDM5ipM7kuEEeNv0Jnzh4+/Hfu/cEtObMpIbUJ4EcQDLdSVI+raOMHiJlr3DEXT0WpEoynkTnjHDj4rHyyGT66N/FWyM8iS0HmI8LkQhFrYFuPHxl/DnJ5fhtSBLHUPETp2w39l3syVw6sCpfg7b/IoZjs5rfYGH2VwZzspFd5159NbjQ4/nO9fPnXbO051jIuPhU5mCCD7Ta6uIdzbHuOjYfbB9zkbO5dPYJl9vzAUeBYOV5JZiKNKyZePbkFYSujUI9uBKwhE7FrpiYPHKbtw373lcd/MjWNHRju4gQZDUIbQ4auEiFE9v1SV6I4EHcjzqcyWQMYOYtG0riQ4Q9SBr+ahPevDh978L//ah3bHLVlMwrYEuqb46QSRZ2KKNE8h1Z8lLEqjpfwmmZfLQIe9fi17yvMEuM0EJRfDYC0wlltMmlDQaSGPUpcBNS9ZQj53Dc50x/jrvFfxl7hK80h6glJuMUkgGtBIfZfTG4GYqsTJaoac28Bj2uxkStWJfSi1n1eLxlPGMncCTRD5cJwefm8UJ0FBYje8cvBe++J5JmOIFzJbhUJZyFOvygXeTmtBpYNCFzA4X/y3NeCQoxYpfKBQSIS6XYVsuyiEQ5DNYXQbueGQRrrn5fsyb/yqS/GYo0qmBAKlt5FVjPr21dV/7er0hn+IYJq/R7CsK4YrWTYIkjJBBGZvnunHEwe/DJ/fbEzvObIBHATMrRsZzFZtisUK9HWZP1N6RwVcpfkwr2iBuNZnVwNdr3e9Qn01DIkgBET3jPr9EHC39dy37wtigZdRLsi08ujzABdc/iMdeLaAzPxE+u2+CwfH/M2Mjt2c0MZ5NgafXTSS4/KunQ9rbNCHOiNK+GH4adbbBii6tNxYYy1jlqaRMWH3SSDdI8Af6bZFJp4ueT+bmOMT00jKce+z78YFtJwhhjKUBf9Zr4+kWN5tyVPFCcxiShvV5eqaPacV+TJEjxnQ8V9Ue1invkHHBEdEQdBRjvLq2G/NfaMPiV1bh8YVLsOCFV7GmswQn2yTWL75gNMSFmD0xIFiIWEo4Dmx6nHsZRL6C3KHfA4QFNGQsbDF1AnbZZkvsttN2eNuWE7DD1Hps1pQDwxn9NPUIVIEv5b0oa1tTDd3rKriub0zb0QOXfoMJSKJBoBScGqh6HZ/NzEhUM8gzIuie6iCpxVDRcdHqA/NXduGPDy7GnfNXodWagAKysDIMPEbj2WBJvRk9fJgYZcJUjK5yArUZUrrmBnP+/Zda3AEy1SZOouMI45HA81S4MHSamiw+USXw6CJT9H3gJVMDafT7fEqxBg086qUtJYnECy0H+BkuU20GFv57KUbQ3g637UUc/4Ht8YMT9kPeVQmBWsdKPbr0IGsXwCAOfOBTG+V3RAiNMDi7WEFsoScElrcWsOiV1Vjy0ko898pKvNbWg7aOLhS6i/DLIUKqqnMYJUtN4wT5TAYtdXlMnNCE2bOmYLstp2GnbaZhWks9pjS6yFlk9CbIsIM0ijyW4byYKa6k2gHmYWNcMDR4aoAvWi5ejW1c/Y+1OO9Pc+HXT0aUIYM5QEzBMa420RoyYLYsG7VjTl/Vv1bXlOmTmQxXs8P1v9YReIzYu2hOr1585xlHbDE+ZrW+fs09m1/2TLIocpsbrZgG9W888KReQ+mF7y9YKWlKZ3IqsUKE3Smorp5aTpTADoood7Uh7uoSB2DHL2L7lgTnnnEU9t6mAXlS9yWD6D1WoOGn2qUYzFjBcG6E4fgsBuDUkyuJI3FukMyDshrknjg2euIEZcsS5wa/DAQB/0Sa8dgWsjkPjTkL2QTIZtW0Qfg60hzz4cYhPEfZ4JQbFUujjfDVf+DRNiIJl8wKyf6hhc7Kf2mL/df/PYb/u+MZ2C1TkeTr4DTUyzhOha2dspiVBCRXpDJT1c/1qa55qhakLK71Xcj+h0TZnWP7n3iaGvpNHz+B5zfPJs9FbnMToqEFnjTg9Bf7dS4oJXQZjILWrcxg6KcVxyi0dwD0HQ+6jFohpU8zcOMC3rNNFtf96Dg0mHEDIhj8PHbC0u8l0ZA8E33iDTzPNNb2W+q3bXE+imCj6P6YpywtXThQK+4M2joTxwbqWIcxXJdzP+lARSJDmdQKEj8zh4w/fia7U4m4ZcikveG1VJ7sG1H207eT1os+AAsl6biFiB0Xt85bhW/88HK0JY0oW57aME+aglxLiyDtZDmLRbIoYppupLko/a3lNO9Jg49pXL6pjCcVe1d7m6V3njxeAs8pv7tz6sUL7UVDKbVSl8n0BqSdndpUVdkXmsZyE5B964gOSYS4VES5jb7jBVgBmcqsv8sCJEcRp5IjNDpr8aMvHYzP7f8O5G19mqUaCeRlCOpBbMCIjW2MgSclD2r2pq/ahU8siB0maa9z4JGXUvAxC7ZMhnNWLO0xERQ2Hl8SsKr8J4lbvP5qBjbW4u+gj6c2+PTlLfF8mTGuLsX4wvcuw6MvFuA7dQhZzrs5xE4Odr4OXkMdsg2NiDxXmNEsccVRQ+4B12yazShOp9+TDpcq87tWJG7dB//6jEcVCFUml06imdbn7zh14vSPjgux9zNueHDKRU8Fi3274U1jPGkZleI2vRaEsE1TSQA+krng6S4ZARJw2hB3EwAlR8eHE1EewUbiEMvhJsugLJPSHdi+IcL1Pz0R20zwRNsHsS9Dl2QGiy87yWdm4ri3BMKg1/IGfmNtt0rBzdSBMr22OkNVQTbM8fYOUzoYqeMW6UCEziSZlKjPb23gkx6Wrxcn10SDhM65h+iKMvjDXf/E9y65GV2ZyQg52R4R2+HPObRrIXFdWLkM3OZGKb9oxUyBehk0FaIixzcUvK4lLCkzPA3ag8ETXx94LBmTocgZh0ICZNc+f/spk6aPD5eJauBpbBoKxsNyh7chLXsEnDadBt5oye4NkEZwIuzpQdDWDvQUhKUrXkQJCV7qq0idHnZZPOIZ4iwZwSl24asffTu+c+wBmOhZooJnibRGTq1mxY+9b54wLOt6VD6k9xM8far2aZ1LENer2+v1OhZfZVCgT96U+mZoUHsrvNKZP/lfYVXHKEcxHl6yCid8/0osD5tRphytZHi0k2HGrIE4pPQHg3QuC6shj0xzC6y6eh2YFWY3nVDSJj9/nSWuZkKa/vTq+6/ncq6bQFgNPEtvP2XSjPEReLTUcp6L3KbmoWA8tYFH0BxDzafQhli9kpmJCIX2NsQMOMx4WFaJLi95IpyONqCehA+Cn1wrJH0FiHwfnleH5vBVnPGFj+LzH9kNUzymuj4S0VsxS6kCDg7mKTTGtl2f4GGeuZVrKZPWDDw1WEyvsyR72kyeKyWiui/Scrj2/aM3LjC811m7o/qZKgypNklUM/SJtrselrQGOPZ7F+OZ1Zxup2mAMX1n0IgsZIiVpd7vwqwyEymuB7uhCfUTJ8HyPBQp7M8HowHiWdaqZri23Ktl10DnOHDg8dYsve20yTMOGRel1nf+/PDUnz1eGDLGUxt4RFPGPFWEsBUGcPxulDs7EJdKQKmkeIyADVqL8+kiG8qK4MUMVA4CsYUNYEdFZBIHZSuDnFPGjlMdXPr9L2O7RqBOfLiI8RgnBzO5PZpyBwMtucH+vDYQpBCnPlPTcKFZ0LpDqhFVSzV9lK/Qu7DaCONx3+uXBp4KrmOybQXTge4AuOgvj+Enf3wUnZgkU/TZpFMeZD7lc2NHdLxFlZUZkHT99MpKX9TNiCSv19AATGyA5WZlVCRODQzFuz0NPFVN6vXf5/UEHnZ12XFcu+Rvl33wc4cceaRhnw524QzxfRtkSdQGHhqmsbypJRBS8zil/OkTRo359GFqkn4+BTh8Z1xAxUObXYUgRNxdlLIqLHSIta98RkTZUD7IU6tXU5lLaqtEQmrTsHwSnRreFMoYRBYSJ0GL4+MD203Ged8+CjPqVAxehitpM8wnlHSD0jJiXanwYFPkId7VN/TriiykeV+avdTiVamey+s/trp8lPSXEhjTd9bQGOTmbZwa0NXz1lENAsAJbZKsUBQGi7GDW+9/Dt+99G9YETShbDcAQQ+yDo0GEpHd5Vphc4KM8DRrkr/qGJt0ueQnXI85D05dPXJNzYgdTzShEsEVVftHIWiOzKS6P6/PI9UYSN+bYkPkogl+JzpM6iSaWbX4b5ft+4XxEXjOvOXRzc97pOs5TqcnSUYUCJVAqL7SpOwL6U8WK7EYXj+mnzXYA+tkSWXJGyEfJ4Dr+0g6e+CvbUfEbpXRbknbw6+n+Q9u6lzo/k6ChnI7vnHkB3HS0e9Cix3DiagPQw4oy5GULZw+jaoi7bpxlZy/MXJ93lAcewu+OYVVYieUjW+TBMhMBwF6rAyWri3g86dfgiXFBgkSIX3aaZVtJHYr/B+RPn09xtV3XfL3IiomNBF85p8GhC6b345M9ZMzJO6qNRRCZlESaMyzgDslndmjQwbXnseHKFnrDDxJhAxn415beNvpm281Tkqt6+dO++mTHQtjt9l0taqBh+xWFtHpE1cnpms0gUW1TgMSURmWSCiX4bOk6uoGikV1WBCCicpoDvXlMgsKfOTtEG7xVZx79pfxkXfNwAS2Je0IieXJQnGNFq/IeBplPQ2oRmNPyHkbH9dnqNdv4/994oEyrSF9JU7Hc+P6iYWXC8A3z7kO9/9zLbppBin6y73Vi6qBxzjUDnBBZBxFzAy5wF0gVw+nuRm5hiYZOWXbPnHV8736KNZ1riJrqbibllqhCTyubBwNPJTnkKHc8RZ4fvZUZ83IhAYeXjJqLpOURxHy1NZFqOimZWkSU5VfDxPYhTLKa9YiKZREOV9meoS4xuAzuIxmoI1hhbHMJHFqu86Nse0EB+eceSTePbsJ9RxjFvxVa3B1nVQpDfJ6NHBqg1pwqLdIV2ega/ZW+zmJlmKTw3VoBfB9H21hHX7+x0fwi788jGJ2AqyQU21MNVRALX31xv4G5jDpLGE6h8eUnnM7Duz6PPJNzXBzefhcj9JNEx6+0sUlIFJ6g9mOfjurAqoeygivCTziFY8ImchHZsWCv502feuPjRtw+dwnSs8FVkMzMR5Y1cCjTOBUiMm0yo0gufyMOi7sDvR0IyqUEHf1AAWO+CvHgYGHCnAsy7SpMPSMh/osdGIQBSpmNsVu7LP9RPzkjEPxtik51EVUrFMlP/Vq18eOuGAywzG5uuIgb4128lstsKz3fCwiiTGsKCO3NnJK6EYGv7r2EfzqxqfxWpRHwG5noIFHvN9VCc1oQ9eC7QMrOTKTkaTZWPEo45u8DRtWNgM3n4fT2Azk8khch+Ihsubl+9LAI1mPwhEaeKghrhkPAw/XaZbKAK8t/NuvDzh2fGA8Z9/6xGYXPNJFAmFzHLnSvk5dJojxCNyZ3jTycZgnRDSZ558Q5Y52JO1tZnYh1JtUkU0QYMjc96EHHQUCyfOJRNKATxTa3tQlXfjE+7fBf33tEEzPcNIaCOnbJcxGDp7yu9W7dFPg2cjDlMU1FgIxAV4XHYjx4PPtOPkHv8WrPTRRJHhMudy0jFYB++qrGniq0hrrviZqA6SqCumIBLMaebRKYWABbhZOcwsaJk5E4Dgi68IRDMEcpVEiUmSSfQc1gUdKOAYwBMhRy3rV4lv337/+49ceeWTfzsCI3rTh2Zlv8BDPvuGRSec81rnUyk1spoUxM5408AgDVB8bkj/Q6UHcIoMAQXcXgp4uoLsbmUjN20TzivT8tC9TIykwXCp1Sv0KYdNdVMIaXQZCNGAtvvbJfXDCJ/bG5LwHGllKCUjlvE0ZzxtcFWP37UoWjODHZfhWPf6xtAMn//hqLGmPEXEGK4zgEVTuJVPSX+DR1TOYl+mbVIkJwpJWyEFExRjk6ICSz8GpJwmxCYmXhfTRiEmKIJw2bDTwkLnPzEmxKqpu1iUR8muW3vz+D2Q+OS4Cz7euuaP5/GecpaHTNCkttSqBhxR0jjcw6ESAE4SICgXJcuLubrlxjmPBDQIhU7ENn1qxpDc0nW+plRkYzM1e13tY36tRG8MbSzlXOENe3IPGYA2+esxH8NUj3oNmG3AtIEtKhAiwS662KeMZysXfwL+rHScKqlnoSiLMX9WDz51yAZb7LQiy5NqUQTsAK3QRCVW+ugrf7KH3nQGTrLsCGOlfyLxn9iIYIkcw8jnY9XXItUxAzAxIXGe1A5YGHkIGAgZwfyWRZDz1a5+/9qsXfe7oORSdGsXXBsl4Trr11uxF99j/9BqmbBORUUU+hIwrMMNhJyqAS55EoYygo0syHQS+8HCY24iVmhy5DtBRbiE9ER2fSP9rcE+Xga43n3b0LeFYhUh70gYljJDzPMDvxMR8hG9/8QAc8d7tUJ/NIEtpTNNiV9EsQ8nbhPEMdKnH1M/TNjc3N3Pdf67qwf+7+CY8uGA1OsOcDmry3iYOLJuyZmLhsR6y5eB4XASG07KqIvdiKoC0YyUhTrBEtt65PDUA2Q2N8Jqa4GQzQkokz6gSeFgeUDXRSuBZCbJBOa5rffGnKy78zLetUZbY3CCBh9es6dt3PdDlNL4XNM+zQhk/oEBUNvbhlkro6ehAxEHOUqDGacZpMuYMlUcqVgrbM21UAz6+hLEg+rbDZ0lDhURRvqMgutz5QEQ+o3KIXDaDKC6gyV+OOccdgqM/thfyMZ8obLWbgCiYcmqY1x+4XF2QtdT8MbUL36IHUxE2lJ2g9j5amBicJibzGFjYGuD4b52LpV0Z9CCnxFFm5DbthCjyRfBXYZK+WlHVS5cO2q7/YvYbeMyvpNiPUEykc8ssRue7QvHpMUPRzc2ob5mIKJNDKcPBIepEa+OGIIUEnlK3X7fmxeNWXXrs1aN9ezdY4Jn69Wt/1Tp5yxMCK2AcEVIWZ6OSri44JAEWe9RP2yyDVHhBmMe81BvsyPUW9SV9kQU6oy7Ef3zt3/Dhd85GS8ZChnorAZDx2LxkJqcEMiORZe61WrwIPC78D0foBJteQ78C69LP6U8yl9mL3gdlG8dWVpQYSU5d2hpgzpV34rZ/PIvQnYCwTD9BDx7pG2w7WK4oFaSa10M/8qF9AsFlkhCzXg5WXRPKkzdDnPfgcMYwiJF4eWHe53pWr9k2fGW/x3/+lWeG9o1v/Lc32Pbd8+xrDp+Pib/zc3nPKRe1rCoUkZAEyPBsSJhipGdM4FR8QDPMDR14+l5qiorVWSHs0mv41rEfxvGHvBstVhku9X1CsliVwK6cJB33qKbNSgVIxxbe+G3c9Bv9XYF1aedIOZTGdhohyj0hA11TZfLBmIX32Bk8vbqIL3/3ArzSzsHPOsRug/i6U4OJ3mt8MejwEbmhB2DloSxAuIqLcSLe4vqra4bdkkOuPoPYq0dktyAXFFDfsfieHx327o9+ad+tSqO9gjZY4Jlz+T0tv3hm9R092Yl7hm2dCNs7pJxSCVslE/K/tf3Y+zD72hCP9kXr9/uozBcEyNgxptcVceZn9sUn37s9JuQscU2waWDFZN50XNNNUeleSL2ezqNt4voMxz2tvcb9fZ7yxWo0vg3/hnNYbFo8u7ob37/iNtw+90VYbgv8xEVsedKOplC6CMBZtDsmiOtUzB+H49jf7GdU1AyZwYlAHTGgLCxaNdV5cCZMA7LTUOev9ScHL5y48LzP/vrNftdQfm+DBR4e9NTP/+TYNeWmXyeos8V1UdwbtT0utawh//U3YzWUkx6J39Ua34VHCk+pgBa7gEM/tBO+/7WD0WyFyIptJ1udtWSyqjGyZj+phOqmwDMS96jfrMhggmxa2LEvCE9HnMM/XijgtB9ditd6XPQEDhKnTjtIZBDTKCDyxayPj4qIzGJmPMwwRuvA1/E9Mq4hHVVm1eqKYUcZMTVgqe+7dXDyLZhgt//9Q3tt9olrv3Jgx4Y45A16nT4z5+qmvzy45Cq0bP2xQhhZcZa6JRqANjaGr7JBE7gRh1rpyhmh0SvgswfthFOOeD9m1gFRqYiMZ8FJtbuvj5sAACAASURBVDnE/5tdPb0NmvAMn0vmhlhQG8N3pqWIHivLklhKKz8oIfDqcd+STnz9x/+HZV05mUJn5h06ZNhXnVCYTRATIiaX2GIWI0aDY+rFdUWckcTbmKMUMTzPQdCzqm1GCz730tVn3rKhjneDBh6e9G5HXzB9aUfpV+X6po+WCeW5jtTYEnjWGYAG15Yc3YuqZRLZqwwm9OS2Eh/1TgH7bD0B/3ncx/DOrVqocyjkLdtwfWCrdTCzfB3w067KptfIXIFaP3d2hNglJYboR0BHmMEVtz6Ki//8EF4r51CmcoLxX5NuoxGaIKJDHpehiwLyABHtlZE56Df5qZxOj2gVkuOQcyCuKvm4c7Vbfu3L20zb+tbHL/mKglQb4DUmVvhex587dcGq1isDr2XfwGrIyLyVaRGCg5ZGTLx6fQbXlhzN60mCIV/kTTB1ES41/x7EyCdFvHebzXDq5w/EXjtPRi4G6rhIOVToEh/I6IgHz1o0fDdNsA/HvevdKtdPrOCD1HKKYzE2DGwLa4sWLvzjQ7jqjqfQEeWkXOF9DDjs62W0tKoMKrNqVtcMFWfXbdTXbXU4zmEon8H5ZcnWqDflWYlVbF2Zi9f86ODcuy+89trRHZHoex5jIvDwoI756cWT731w5TfboglfCTPOBJtKgKm0hEx2VyFmzQrGHg4iHTeHk+mhTAjbFPq2s4jKPUJBm5Iv45uf+ygO228HTPFsZA04mUqoMlXXCfbUSGcoy27T7/bHAOZVkYFL8XWPUbQcLFrTg++dez3uX9SKHqtJgolHbhk1d9ys+ovxoSC7RRUGpANmHDMqygNjZjel9z6CFQdo8Jww6lr7wNS68N+X/PF7D402WbC/lTimLtUeF1/srb3ff+9rnaWfwM29M3FzXkiOhD5PjJiWliT890r/q6J5vOFa0jr4yzIqUPeWhO4CDjyHHts+AteBExfQUlqFww/YEycdsz+2mpSFK46mqa+DThRXA09fZwe9Dpte1Xb4+ubxNPBUWexsm4srhK1rqliKccdjL+D7v7kJi9siBNlmmXMSrIaNAA4Hx2rjw2BFUDklp4pSoKZQZl2OzMNQ5xYNBtirCDfyhb0ewOpOqtkXH3ylxE26V9WVw5+8bbMpV/zjsuNbx8raGVOBJ70o+3/jF5MWr+n+dEeQ/XxXkt8tzmYcUeqXAUw+aziNm5MlZSeBIRmaOSrpjGm3qD+1t5G88FXNoNoFX/uNFrKkq5fX4gNvn4FjD90be+88G80iIE+wkqMWXPjEidiZ0O4EF38FbDee8GPyxo3kxe3z2SoxUr3OqeZNbViWaQZJbtTuN4EvbfKSncXSlUX89e8LcMmND2F5kBM9m1CE44zyZeWza+VsqwfR+9uH/8QrASe1CDJBLjUfYlatAg5KseXsFs0TxZCRjrBB0FZnd18/KdNxyR6f2v2J0R4CHeiKjOn1+64vnTNr0Yquk0Jv4mcCr35zn+rsNN9OOLJAWxolbrGzIDq4Jh9I5936Y6gOdEFG8ufqaBEiY4fIlAtotko46bOfxKf23wGb5VzUWQQAWaNla1Z4JLIhOgTiQLzmuaF0WGckD3dMf7YA8KmJg6aYRqlSmeEiLcEzEEVLDgkkMtPUE7mY92Ir/v1nf8CS1QE6YopqZYTgGUeBdK5SyVJD8TRZ04a51vqtkvZIAFWGG1U4PenGCdtahkVdgSPssFBqitqfyPpt//3Vs396x5x9Oe8z9l5jOvDwcs2ZM8e+5bncjgtXl38QN0z9UCHJNSHniSoKbwHnU6Q0EWtdXYwUChuLbWnhVVAoTBpgHtjPqgu7cMAe2+GkT++Ld85uQJ2ssbJ0SmQ+jBtI+uxKz6c2kLAQZSp/w2yGsbCM+4rRV0VAq1N6zAaYxZQiH8XEQTFycPPfn8el196DlzptdNg5ZZFzBkKuOz2yUv5Y30nz0b/WhqdvLnfv0krAbddDQv6bqJMFUTYuvtIYd/z8iA/v9JuLvnEkpRzG7GvMB570yh0x55rMkpdbd12ybO1/BNnmg8v5TEbSa6lv6Heua0fV941miWlTj5WrT4KZSjPZiBwGywR5L4FTXI3N3DI+9oHdcMIxB2GLJhukNPFcKLlAczch5AvLViWhWI6l9fxYOb/RPA4JNKmnl1nFwnSvuG1GCCILvpNFewTc98xynHf5zVi0rIieuB6hlxP1Plowi5JATcdrrBJWJfSkmI9wj2x6tSdRz5quiZnwf7bYcsoVc39+wmtjATweaC1sNIEnPZGPnXBx3dyXXz64IzvphMjxPhRZXs5ycghFfoI00kA4MqLUb9CfgS7CaP2cyqlOqC33yGU5EMnUOgdMc5SR8nuw48wp+Nrh+2Kf3bbE1IYEedr2CLmQkUi3CIOPzL0bdvdY3Sgjdl1lHokXgtdPnfY4qa28GnVS4AZtDW0sWNaG6+6YhxvufRprShlEwkCmvo4Gdu0EjK1tkD44xUjRPESltSaAth6vE/vIRcWV+bDz99PrnMsO2/E78+fMGV1NnaHc37F1xd/AmXzx8ntyd934wHEFK3tKV1K/dZRtdCLqzdoxkrAk5UlidJDfwMeO6FuZEnPyXKbQDQAuvBLZAMr9cWNq4XZjuxnN+OZxh+K9O07F5vlEBhLpDQbbEzNBSfYMwFo7nzOiJzBGPlwVCui0yeyWsqRl9Vtz8igkHrpj4NW2In75xztx831PohA3oyuoE4U+la4om3EcXsSUM7W+rTDKwcnIXagpjTrkktsmsrqRD8dOeqxi2+2bZ5OffX7n7z60MQWcdAlttIEnPYFDTrtyxv3PLplTyG328SjbsFns2JJpJuUSbC60MfSibnNCoFi8wggGusYDT4QYhIAmqbSdIBNHaEnK+NCus/G1T38AO23RIlIbYbmEfIYav9Up5OEQtB9Dl2lQh6KuJEAclI2pg40O30M3Qlx374v45W9vwKtFC2WnAUjyiCOWpmW4MkznA5aH0CJQzyKWwSjFdKrtdz2Q/trWgzrEN/0mcUvhVLnxZU8iH1k7gl1u93Pwn3Oi0vcP/din/nzJV/bcYMzjN31y5hc3+sDD8zjh4ou9eXOD7Zd3FH60pmwfGGebcnQAlfGL0ccE13lPpKVLMEq0cGnKZiEJFZxi8JAsRnrqHCh1kGWAKndjYqaEHWbV46ufPgjvfecs1BEbot43/Zdk+M/IIKTckqGuijH8+5UsT6QogFIMBA6wvCPBhb+9GX9/YjHWFh10hx5ZLHCyeYSBUhU4hOuyGjFcHnLBdFQlHXWospCrASddQKNHWLVFhVNJiuzQunE5cf22xZNz0Q8nJdkb517zrc6NAcdZ3zJ6SwSe9AQ/ftZljf947pX3d9sN3yzb9XvD8fLVlmj69KpN9rRNOXovC5Z0pNLshjIgRnyIgchiJmQLDsSpiYAMaIeulWXk4zKanRL2fvtsHP6RvXHgrjNR71lIoliGTgW4TodP04nrXqfWm3mSkuv6J+AN7ppUsIjKBVw3u6VarOjfev9u78HYfoW6hJNDAiCJffQfT+DbNl5oLeP6u+fhpgf+icUrukQvJ6CAF+Ur2CKnXzlLFPGdomqgBnxmlTriUCs1PPyBJ+Uw1o5v9CU21q4/ETmglnjow3OsOPELr2St6LLpLQ1XHX35V18ebW3kkdobb6nAk16kY398WeOdc189eAUaT4nhvcdCljRnAXI5Na7dMPIg+M+68LSa1rRaw5E+4cSydliDU3+pvB5BJSSKGWB183PDuRJciGcEaMwCb5+SxQfftQsO2Ptt2G5aE5ozpDgpXqSU/tQGzIwHJCGcVCZTtEdU9ErcMdOuUN9VZo5BxlVqI1Qvll76S8SuSGrTz66a2OmHp4Gnkl3ocJoh9qkuTnrlRdm6ojRJUXP9GYNNkDhY3VnC3QtX49b7nsCCpcuxvLWE0G0QvRxtKKjSl1IBex+sEAorXmuDC7CD3Xy6VlKr6hToNqvJcI2ojay2NQy+DKRcj6oYSABZ5HLtEHFh7doJlv+bbSY3XvLQpact3dgznNctrcFe1I3xfQfPuWbi00/985sry9ljrfpJUyLLtekCQXZnZDkISYevBJ7Xi+zrshy9FHt917gWQE7iCE15F8W2lZiQjbDfnjvgsx//EHbbrgUNrg1P7JSZVSlwKuOMHDMJy3Bd5Tylz3oBrXthHHw3s4NqwFB9LAa0dW9U8S9g5y0NoX33vOnOBEZ0wEBZqk9sNLJlLlOGNwPjPe4I6Y9ARncAtJYi/Onup/HHm+7Ei2tLsDL1gJtH0QfcXBPKgerj6DmrGl9/r5HAxFKTARl/ER6ZPrzSoM5/Y8CJrAwsIcBSPj5SoXi3Dn4QwHUdhEGhx+1Zcf8OMyZ+79nLTnvcOAVsjNtvvcf8lsx4as/4iGuucZ782/LZrd3l4wpxwxcSu2l6mBB+Zj4eizykLBJDCVJuSJoFpQtIE6YN9eqtH2P83DgDFvjgM94KS5hU72Bqg4337b499njbbLxjx9mYMiGDRscSGQ4NRrodJHuQlrMtXbZ0sl5jTbVc0v9WPeiBXunEmWIpPEaRklRyW2V2QTWl+Q1S1JiPlm/kuELCu5KgaHnwid8kwLNL2/HE/CV48InnsPCVNWgNPHSJ5nFWsRvOVmWyiEIx8tW5N7EajhFJ5tX7yEdKvVKGRpm1JLFcb1HTNOMMev2UY6+ldojEVjZWErt0giSbvYzi6rsnTag7F/WdD7x6yZziKOMAA93iYf35wCtqWL9uw33YCXPnerf+6Pbdu6PcWcU4dwA8rzG2BIE2TyajmKt96oq0hQ5tMnPY8JlP+gQnpuPGvgw0lgNVPqRuDN0hvaiIHALMmtKCd25dj4M/sDt22mo2tpiQRT2zPWFCsyOmGUwi7WRdBlWmrGwj80pzCPOedVlCc5NXrpEGLy3PqlmHVm4mmIuwveabVGX0YxbBQGcpxJIVXbjn0YV4+JnnsXDZWrQWYkRWFrGdFb4WKQUxBbq40eWBoQC7DhKTua5qBuJiP8qBxxKDgkiyHqUzMsBrWcWDouEwrznF5JntOEkUorj2+bqk6/wdtpr0h0cvPHHthtslo/fN4ybwpJf0hItvqrv1lscP60Lu2CIy704yDfWJ5cki5SiYjF4IMY3DdvTyYh1uyo/Ruy/9flOlRGAqz3KEREQGRSdrZpL0iUtuC2e+MlEPsvAxtaUOb99uJt6/546YNcnD1An1mNxch8a6OkG/6IDKl2xYgtTCyZNPNoFCtWckmBhBrF4HWIGtlJCnWA3LDB1wTQFWJT/SFc1CKbHRUfTR1lPCyq4iVrYV8cKytbj/4blYsqwT7aUEsVsPHxnhb4t4uc4zCOZjW6QUkFRnrgU9YdgFTL3WEtUH1Dyo92skSi0lLhK7iSTj4bfGoiWVZkLmWtKTLXbghlHkxuFLeSu4fuak8i+f+vUZL77VcJz1bZdxF3jSi/HFOZfn7nhmxVGrS9YPI69uqptrcDjnHsck53GxxEAUwrUTWeiCe4yRly5yNRcU+FvIh6asqRwjkRs6uvNJG8BzAmRtH3ZQgOcXMKk+i5222Ro7bTUF73rn9thy5hTksjYm5KnZayHvgJZnOnho/tQuFgVp9ctS8q/tJPK7Mlkm/k0ar0KWUHGCVe0xVnT0YMlLy/D0gsWY+8xSrGgtoBBnUaaQul0HsgtkBkmmxBlImdRwM2uBRv6ODIwYtQLJ2gTPSidnTWeKDwup5YYXQF7vZpJaj+VUhNhWSVQx4nYcJJwHI/XBziTZpFTIFl/7/bbT6/5n7sVnPj+eAk56/cZt4OEF4ADqNUtbZnaU/U91Ff0TA69+y9Ctt0MZOiWXRnVZbGd4+1pDjV+VwCOs5xCO+LoTV0ixKoLHOsslzSvuX/mhqJPBiRI4IVnSFrKOL57w1IKe2NyASc15NNV7mDyxDi2NOTTV5dBcn0NjXRa5HP/kBKBmaSeU/jhBGIUIwwSlIEKhWEZHVw+6ekpo6y6ivbuA11a3o6dYQntnAT0lF4VyIIEocTLkagvQz/+Vbhjjjk2kxxUR9bTTxeCqWJSek+Aoadkm2YVmZBVAl52jUQw6EmMNqCxFrNhXc9KdVl1F5L0YSblYyAf2X2dMzp83ozF89K8XnEyEeVy+xnXgSe/4nDmJfcPSH+60oq30lYKdPybOTpwYWhmLS7t2NGEsrZAqIGxoABJ0UlKAbkJPEHNuAu1HCZ+F2INoPhPr0bKF2YXL2bYogCdtXZ65itnI94hbgTy7tbOV9sZN29vseBlc5WcKtpEYyRJmLhRDj2J58rsMLnIMbGEJX1tLOzk2fqW6sFKVMbRzEpT089kol4JYeUCp+VrFzSqdY9LWvNAihJU8ei+DpyspwxgEOlEJ9XbZd8rtT9Q7yXk7brPdTbf/9PM9o3dUY/ObRvO+jM0rUHNUc+bc4/76qQc+0BZlTg+9xr0jZCbAzVgUWDJu1ubd+rR/fdrYN60fmcsr5U9qtWsYrtW6RyFNhoiYSLLh4LBypNg3M5TE0TYvNz9lx2RoQM6RcSlWrl1lYlvZKVYaAEzg6a+ASYO0UlYMsEzeCrs7hsdisV/laBlFXo6kYCyLxEPNgSOCVtpXV08HArXq6CDGecwkRDLEsI3le9I/GswEVuZjg2XzCJbIKZpVK8qr11D5C3biB3mUFpdWvXz13rtueen9F5y8esxvglE6wJHZGaN08CP1NcyArnx2zgHL262fOo0zdy4Hoe3mPMSJD8vR4kY6Xdyh9FKShcYWKUselZ/kE4/bWngaFREnHW4cjlct8zelPkq6X1NeVIiBRq+6lj2bxoZ1+3zz02o7Wr2XSn8cmb6gbf/vqYYsPT69HnocfZejdqeqRoeMZwxiOpFukiQToGTLm0urGU9v1nr/V93kRpXrVtX1qXm/NBcUMJdykCrqlEWKy3J8LsX6iW2JgiHNG+PEizoLSc+KXxy63zt+/LuzP9M2HPf8rfQZmwLPOu9mYm1/zDmTOjp7jillm08vJO5sZPJWEBODoHkbyV/aoeEUvDhJiqGbEXwzJYcEGsp0pCp5wxR43kqLcGyeS8pfUg4OO3RsnJFxrPxwAk0OkiiAm3EQBT4yjgOr3NPtltvvntyQ/MfsHd//z3vn7DsmFQA39DXfFHgGcQd2Pf78mS+39pzQHXnHIbvZtDCClRULm7K2bEUnhy3tjGAPwpoVnkw6mWB4LZscswZxtTf8W6pESlOqmkEUxyIQzwcO3dFyiEJ2rFg5+kBYKDvl0r0t2fjHHz+45YFLvrLhPKs2/BUc+Ag2BZ6Br5FiH0li7fjZH+/yUgf+I85MPCCE28wkh/rPzGiIO8Qi2VUjMGVqG5ZlaofCJ+botXcHeWqb3lZbVaXwlPk3YWGnOJRVAuxAPUF8BxknC8svBE7YvSSP0i/fvl3DVfeee1r7pgs68BXYFHgGvkave8ceXzp3r4Wri98vZyfsHztZJxVx56JMcQBBBFL5uIQeYaa9OtZsbt/E+b+1fkURstqh4P7Oj6oBxHbSx0bWseCV2lsbk55ffe6Qw//nJ8ft0PXWui4jezabAs+bvL57feb8pmWljs+8VvS+m+SnTXcybMOUaBxqLCDIYiX3hMJfjpZj5JZsuuJv8oqP1K9VA09qKSO2xVEEx2gys6tJVruTuHCJ4/mFHjto++PUlux5B36oacGmsuqN35tN2+CNX7PKb7D79ZdXfr71C6uCL/rwPu9kG2cWEteKbLUk5lwOxy5kmkjawNKYHsI3bvrV4b8CaeAxJETKVYj0KPkGHD1RDSBSArwoKOTKxTvzVvHCPaZPeeCmS75SGP7jGR+fuGkXDMN9ZgC6cdH/7vry6sLZfrbpkCg/MV8S+TiiO6Gyh83ckop1bXr9//auNUiuogp3933O7GQfybIBAgmQxZUEAshDeVgSVBCEgkJZCMEiKRAUiljhIY8SHauA4qGGSgSLkKogChS7BikBobSUiEAIglRM5A0JAbN5LMtkd2Zn7qO7rdN9Z3dCwmbDkszcuef+2Wxm5nb3173f3D59zvfVDgLbP/GA9hGQDugfQc2aY9Kg9NGWN6a0Nd558tfaly2+7EwknDFOIP4VjBHAyo9feu/L1urXVpz88ju5G2mm9StcGrby34Z8HqitUk88ZZnNz7FhvNUYENieeIB0HJMRGfqShf4HJt96+8knTvrdn667GOM4Y0C68qNIPJ8TkJW3OeyH97Rs3NR71qDPrg6shkOE0WCE1FLJxSb1VSEkNWzllwXBaKVVV3HYJZX5YzlpLaru1tWSREJGrspGrpTp3A2DqINbKpU/leENp45a3kTJgKg6MwjGgQiaSUxqkSAs6v9TFeZUMi+fS4n8wvGZxvvnfHHr+mw2u71SXB1gVK0hIPHsJuRh+/X0xrsmv/5h7/mh0TyLW83TPEFM0wIJT61dM5TRrHLsI5EsdeoOxBNlykYxIVUjpdJKysLlwzo6u2kIsb9teXFXKieqUpIh7SFtBikDSUw7esIRhT6XeU+7fvG3Z3970nIMHO+eZYDEs3tw3eaup2WX7ffci6/Pp5nWCwrEbGOmxThYz6p6Hl2QCTEgcD2AkLQRqSLqm0Q1T5E+8Sc1ofdA92PbhCqKhQu0tUFEH8TzKRSEQzUqpDdAqQPQUkiEVyw1ufTVBjlwx89uOOXJy46Or3VMHCYMiWcPzRJIsK5/pnf6a+tzv/YN5+iAWC6zXapEzlXNqf4jUabFIIcZ/aa5p1x7BLlBuhprqA5zD/U/js0ME48WoFfIKaLXW1UpGbFEwK0wt26vtLyl45BJy57KXtgfx7HGrc9IPHt4xs6d35X6V8+7X96SD6717aZvhEbaVqJXqu4RKrShgjwS+YrsVypUKIZiO5UuFHt4CLFpDh54oISFw5G40kOGol1TafmAVxUJ8++npLeooy3TtfK+K/9Xr8LqtThhSDxVmpVT5y8Z//xb684TduOlAUtPk9S2odhUlVbAVsvQ0Qjlijrk7w0n9FosYk8q61UJol1qdkci7oYK5kBMjRNhWVBOTgweCJsXN9tB32MtKXrvMedOW93d2YlHjbuE9tjfjMQzdgzHdIc5d3Tt/eRzqy/xjXFz8zQzRRopA/zflT4OA9EsKEQEzWHQM9ZNjSxlMabuxPbDOyIepdMMBn62S8JigdhGqUCLW/66d1N459yHb36xXszx4jhpSDy1MGtS0iNn/3Ly25s330gbJ15A3EymFIC+j00ElFuovZaeKm0Tp0378BpGYIfEwz1iG4y4lAox0Lc2RQauO/3Y9ifvz84tIXbVRQCJp7r4b9M6eMA/84/e6esG6LXMbjhLEDtNmEv18TtwT2QIoyRDMY+nErwdiY4ZwaB0Zf4tl/gLDm6d1L1iycUfYxynNhY8Ek9tzMM2vZiz9Bn3icdf+HrRM68mqdbjfMJckD9XJRiRzQskxXElxaEtXyC1n6kcH11prYlpNFZ8tQWAPq2DvkcFttEJlJJHVSaEyldCe3ap077I4RReVyJtINhVEtIvfOSG/UsnNLC73+v++fraGiX2BomnhtfAKdc80LByzdrzCyR1OUmPmxFSywRvbW1pAzVgltIhBjdN8NmCcgy9DTMikXQtDxqnq0w8cBqlEinBGENpMoNdDJCPJh7TMAnn2v8MfsLxuEWpNIP8x6yw5dGOSS0Lzzyg/7+YcVybs4/EU5vzUhm8oKde1d2yYs07PyLj9po3IErNxIJv+wal98PA+1x5jzMSKlIqx37giaHWB7d9/3ROdxAl/YHtTeRsAWUkoPqo/LwMwkMJaeCEg6Oo4CSTksLP9Szfv8m47Yjw4L93d+NJVS3PPhJPLc9ORd/OzXbZL7z+3iGlUM4tcnN24ExohS/8sjg5yDho1wYdiNZRoTgGoLXNr8o2Fk6UKAl2zZ7eZqksZIsw8IQXnBi+F5hBfmVrE7t7n5TxlxVL5mMcJwZrGoknBpNU2UWw4HnkzZdmbigYNxSZe0JopW1l3kcFMYSvt1rgkUXMCveFmA1yyBMLEv5g6wjbSij0hH+bhEqDmNQTdlB41y4NLjm0vXkpWsfEa46ReOI1X0O9vfzursyyp/4zy09PnDcg7A7CLEvyUD0JBJAOZ+hqeMiG1g9BkBMUj70XU6d2UQmtyj4Gvy0IGnMiw4K0iLfJCvofnjzRWLTqvp8kynM8pst1u24j8cR5JqWkJ82/q2ltT+mCzYPies9q2Y84DVT4glDLJFKA9zt4oQtFOoyVjfVqd9AqxiNK6qktVNnGUD5iE4tL4nh9vutteeyAfdM/PXDgwHcwjlO787izniHx7AyhGLwOBagvPfLGjEHizClI9xyfOfsSZrMQJDxBXyYinB0l2dXa8IB4YMsoqLYNMiQl3PMGrVL+2TaX3t9m06df6b5+a631G/uzawgg8ewaXjX97q4uadz06B1H9hT4vNDKnMadcRMCLmkcCKcSWJWnIzhxJQ9Foe9VRxYWn3HciV0PZk/HyvGaXoGj7xwSz+ixis07QYL1iacen7nFt26RzrhDqeG4HDy/ohwg5S0+JDQ28rCUdHSlcNaIbx8W6dNCZ8NGwpGQR/RpSHDUSw/uDr8RJagOshXKfJzbwtvseLk/HD5l/K3L77liY2zAx46OCgEknlHBFMs30RnXPJAubtz4rQ19fla4E6YJN8P80BuqMgXnHbDhLXukKy9yyBpWP4ed7UZLPOpELUrwU7VkIEOhqAXqy3Ryo6GydMCjCrznwQpaEAJWMsInKdOQLCwOGAObHjn2S+23ltz3P1yezaIFcCyX38idRuKpw0n95JCmnn/z/rmAzC6I9BXSyuzLhcHUk4wB5AAmdWpzowtPoxWhkxOj9D06XILx6XCBLUyUWRyJmildaFXqUM6ohgcbsHn2CGOhkqsgzFQeVi6TnlXI/S1j0gUnHDT1+e4FncUETE1ih4jEk5Cpjt9AOAAAA8BJREFUBw3oe1dd11EIWi4LaMN50slM9Bml+oQdVBDLWx/gHk1DSpgMvOGVC+rOkhE1yeiExugwPBKkV01EXvLcsAgTATHBY14KwgPPM0mwyhWFpV+Y0vzQykXzMI6TgDWJxJOASd4mcCsl7ei8/YQP8vIWnm4+LqCOJbUJvIqxaOKADGH99LNrMR4gGPCiKsd64Pg+cnVQBBZlVYOZQxCKlPA2OX7uvhnN6UXLH76mN2FTkejhIvEkdPqhAPWNtT3f3VDg15vplg6o+AIFRIi9UGYSsO1V2y7OVVIiBH93dim1RMgyjirkGdxP6ZdBFqAgRHDC4LSKh/18oPfB9ikTfzXt1L3WogLgzpCtv9eReOpvTndpREdd/VDru2vWXBRQ5yrStM8+g8ShYD6oFA+FT2wDqr8haAyB4pEvUEtUahVKOVHHrGGBQcaxQQNCwsHA8XPPjk+lbj6mc+o/kXB2hmj9vo7EU79zO+qRSSnpUd+7beragXDeIM10CruxjXNBmWkQBt7vzCChOqEa6WKESYjcAEnpZWVKSSxQAeTFUjDY+0pLA114/BHT/9yd7cyPunP4xrpEAImnLqf1sw9q+oW3Hf5Bb/4XMt3y1cBMO8RMkZIXqqcYuCAT+tMuxgnhSpeMEqi3cmUgSL63p5mVspd856DfZ+ei5Ohnn5n6+iQST33N5+cymtOuXNj45oaPv9lTpNfyholHh9IwQOtZB4fhhKtsK1g+AYuaBdsY0MwRnmRB4SPLyz9wQGvj4nPaf/x2Nqu8evBCBPQXGOKACOwIAdh+nXHDb5pfXr3uIo9lvh+YLR0hZQa4nUrT0SQk4MhdEp0OJInkTDpBri8V9v1xcpO1+Owf3PRqdqYygscLEdgGASQeXBAjIyAlPeziuw7ckBPn5UvF46nptnuStJqW7VJGQQWZyzDsN4nocXjx3xNS1kOzpx30Yjbb6SO0iMCnIYDEg2tj1AhIKdmC7hXOilWrxvcPFlMZM015qV+0Tdlv66yjZuVm4tPNqLFM+huReJK+AnD8iEAVEEDiqQLo2CQikHQEkHiSvgJw/IhAFRBA4qkC6NgkIpB0BJB4kr4CcPyIQBUQQOKpAujYJCKQdASQeJK+AnD8iEAVEEDiqQLo2CQikHQEkHiSvgJw/IhAFRBA4qkC6NgkIpB0BJB4kr4CcPyIQBUQQOKpAujYJCKQdASQeJK+AnD8iEAVEEDiqQLo2CQikHQEkHiSvgJw/IhAFRBA4qkC6NgkIpB0BJB4kr4CcPyIQBUQ+D9BBrzOICQZI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92014" y="328439"/>
            <a:ext cx="3550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</a:rPr>
              <a:t>Roadmap to Learn C++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30" y="1052736"/>
            <a:ext cx="6912768" cy="503391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14" y="3972552"/>
            <a:ext cx="4338937" cy="2523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19" y="91609"/>
            <a:ext cx="1027094" cy="7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9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645</Words>
  <Application>Microsoft Office PowerPoint</Application>
  <PresentationFormat>Custom</PresentationFormat>
  <Paragraphs>151</Paragraphs>
  <Slides>18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21</cp:revision>
  <dcterms:created xsi:type="dcterms:W3CDTF">2025-06-30T01:49:38Z</dcterms:created>
  <dcterms:modified xsi:type="dcterms:W3CDTF">2025-07-10T06:46:43Z</dcterms:modified>
</cp:coreProperties>
</file>